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Slides/notesSlide1.xml" ContentType="application/vnd.openxmlformats-officedocument.presentationml.notes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theme/theme3.xml" ContentType="application/vnd.openxmlformats-officedocument.theme+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firstSlideNum="1" rtl="0" saveSubsetFonts="0" serverZoom="0" showSpecialPlsOnTitleSld="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Lst>
  <p:sldSz type="screen4x3" cy="6858000" cx="9144000"/>
  <p:notesSz cx="6858000" cy="9144000"/>
  <p:defaultTex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lastView="sldView">
  <p:normalViewPr showOutlineIcons="1" snapVertSplitter="0" vertBarState="restored" horzBarState="restored" preferSingleView="0">
    <p:restoredLeft sz="15620" autoAdjust="0"/>
    <p:restoredTop sz="94579" autoAdjust="0"/>
  </p:normalViewPr>
  <p:slideViewPr>
    <p:cSldViewPr showGuides="0" snapToGrid="1" snapToObjects="0">
      <p:cViewPr varScale="1">
        <p:scale>
          <a:sx n="66" d="100"/>
          <a:sy n="66" d="100"/>
        </p:scale>
        <p:origin x="-1506" y="-78"/>
      </p:cViewPr>
      <p:guideLst>
        <p:guide orient="horz" pos="2160"/>
        <p:guide orient="vert" pos="2880"/>
      </p:guideLst>
    </p:cSldViewPr>
  </p:slideViewPr>
  <p:gridSpacing cx="0" cy="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tableStyles" Target="tableStyles.xml"/><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35" name=""/>
        <p:cNvGrpSpPr/>
        <p:nvPr/>
      </p:nvGrpSpPr>
      <p:grpSpPr>
        <a:xfrm rot="0">
          <a:off x="0" y="0"/>
          <a:ext cx="0" cy="0"/>
          <a:chOff x="0" y="0"/>
          <a:chExt cx="0" cy="0"/>
        </a:xfrm>
      </p:grpSpPr>
      <p:sp>
        <p:nvSpPr>
          <p:cNvPr id="1049132" name="页眉占位符 1"/>
          <p:cNvSpPr/>
          <p:nvPr>
            <p:ph type="hdr" sz="quarter" idx="0"/>
          </p:nvPr>
        </p:nvSpPr>
        <p:spPr>
          <a:xfrm rot="0">
            <a:off x="0" y="0"/>
            <a:ext cx="2971800" cy="457200"/>
          </a:xfrm>
          <a:prstGeom prst="rect"/>
          <a:noFill/>
          <a:ln>
            <a:noFill/>
          </a:ln>
        </p:spPr>
        <p:txBody>
          <a:bodyPr anchor="t" bIns="45720" lIns="91440" rIns="91440" tIns="45720" vert="horz"/>
          <a:p>
            <a:pPr eaLnBrk="1" hangingPunct="1" lvl="0"/>
            <a:endParaRPr altLang="en-US" sz="1200" lang="zh-CN"/>
          </a:p>
        </p:txBody>
      </p:sp>
      <p:sp>
        <p:nvSpPr>
          <p:cNvPr id="1049133" name="日期占位符 2"/>
          <p:cNvSpPr/>
          <p:nvPr>
            <p:ph type="dt" sz="full" idx="1"/>
          </p:nvPr>
        </p:nvSpPr>
        <p:spPr>
          <a:xfrm rot="0">
            <a:off x="3884612" y="0"/>
            <a:ext cx="2971800" cy="457200"/>
          </a:xfrm>
          <a:prstGeom prst="rect"/>
          <a:noFill/>
          <a:ln>
            <a:noFill/>
          </a:ln>
        </p:spPr>
        <p:txBody>
          <a:bodyPr anchor="t" bIns="45720" lIns="91440" rIns="91440" tIns="45720" vert="horz"/>
          <a:p>
            <a:pPr algn="r" eaLnBrk="1" hangingPunct="1" lvl="0"/>
            <a:fld id="{566ABCEB-ACFC-4714-9973-3DA970169C29}" type="datetime1">
              <a:rPr altLang="en-US" sz="1200" lang="zh-CN"/>
              <a:pPr algn="r" eaLnBrk="1" hangingPunct="1" lvl="0"/>
            </a:fld>
            <a:endParaRPr altLang="en-US" sz="1200" lang="zh-CN"/>
          </a:p>
        </p:txBody>
      </p:sp>
      <p:sp>
        <p:nvSpPr>
          <p:cNvPr id="1049134" name="幻灯片图像占位符 3"/>
          <p:cNvSpPr/>
          <p:nvPr>
            <p:ph type="sldImg" sz="full" idx="2"/>
          </p:nvPr>
        </p:nvSpPr>
        <p:spPr>
          <a:xfrm rot="0">
            <a:off x="1143000" y="685800"/>
            <a:ext cx="4572000" cy="3429000"/>
          </a:xfrm>
          <a:prstGeom prst="rect"/>
          <a:noFill/>
          <a:ln w="12700" cap="flat" cmpd="sng">
            <a:solidFill>
              <a:srgbClr val="000000">
                <a:alpha val="100000"/>
              </a:srgbClr>
            </a:solidFill>
            <a:prstDash val="solid"/>
            <a:round/>
          </a:ln>
        </p:spPr>
        <p:txBody>
          <a:bodyPr anchor="ctr" bIns="45720" lIns="91440" rIns="91440" tIns="45720" vert="horz"/>
          <a:p/>
        </p:txBody>
      </p:sp>
      <p:sp>
        <p:nvSpPr>
          <p:cNvPr id="1049135" name="备注占位符 4"/>
          <p:cNvSpPr/>
          <p:nvPr>
            <p:ph type="body" sz="quarter" idx="3"/>
          </p:nvPr>
        </p:nvSpPr>
        <p:spPr>
          <a:xfrm rot="0">
            <a:off x="685800" y="4343400"/>
            <a:ext cx="5486400" cy="4114800"/>
          </a:xfrm>
          <a:prstGeom prst="rect"/>
          <a:noFill/>
          <a:ln>
            <a:noFill/>
          </a:ln>
        </p:spPr>
        <p:txBody>
          <a:bodyPr anchor="t" bIns="45720" lIns="91440" rIns="91440" tIns="45720" vert="horz"/>
          <a:p>
            <a:pPr lvl="0"/>
            <a:r>
              <a:rPr altLang="en-US" lang="zh-CN"/>
              <a:t>单击此处编辑母版文本样式</a:t>
            </a:r>
          </a:p>
          <a:p>
            <a:pPr lvl="1"/>
            <a:r>
              <a:rPr altLang="en-US" lang="zh-CN"/>
              <a:t>第二级</a:t>
            </a:r>
          </a:p>
          <a:p>
            <a:pPr lvl="2"/>
            <a:r>
              <a:rPr altLang="en-US" lang="zh-CN"/>
              <a:t>第三级</a:t>
            </a:r>
          </a:p>
          <a:p>
            <a:pPr lvl="3"/>
            <a:r>
              <a:rPr altLang="en-US" lang="zh-CN"/>
              <a:t>第四级</a:t>
            </a:r>
          </a:p>
          <a:p>
            <a:pPr lvl="4"/>
            <a:r>
              <a:rPr altLang="en-US" lang="zh-CN"/>
              <a:t>第五级</a:t>
            </a:r>
          </a:p>
        </p:txBody>
      </p:sp>
      <p:sp>
        <p:nvSpPr>
          <p:cNvPr id="1049136" name="页脚占位符 5"/>
          <p:cNvSpPr/>
          <p:nvPr>
            <p:ph type="ftr" sz="quarter" idx="4"/>
          </p:nvPr>
        </p:nvSpPr>
        <p:spPr>
          <a:xfrm rot="0">
            <a:off x="0" y="8685212"/>
            <a:ext cx="2971800" cy="457200"/>
          </a:xfrm>
          <a:prstGeom prst="rect"/>
          <a:noFill/>
          <a:ln>
            <a:noFill/>
          </a:ln>
        </p:spPr>
        <p:txBody>
          <a:bodyPr anchor="b" bIns="45720" lIns="91440" rIns="91440" tIns="45720" vert="horz"/>
          <a:p>
            <a:pPr eaLnBrk="1" hangingPunct="1" lvl="0"/>
            <a:endParaRPr altLang="en-US" sz="1200" lang="zh-CN"/>
          </a:p>
        </p:txBody>
      </p:sp>
      <p:sp>
        <p:nvSpPr>
          <p:cNvPr id="1049137" name="灯片编号占位符 6"/>
          <p:cNvSpPr/>
          <p:nvPr>
            <p:ph type="sldNum" sz="quarter" idx="5"/>
          </p:nvPr>
        </p:nvSpPr>
        <p:spPr>
          <a:xfrm rot="0">
            <a:off x="3884612" y="8685212"/>
            <a:ext cx="2971800" cy="457200"/>
          </a:xfrm>
          <a:prstGeom prst="rect"/>
          <a:noFill/>
          <a:ln>
            <a:noFill/>
          </a:ln>
        </p:spPr>
        <p:txBody>
          <a:bodyPr anchor="b" bIns="45720" lIns="91440" rIns="91440" tIns="45720" vert="horz"/>
          <a:p>
            <a:pPr algn="r" eaLnBrk="1" hangingPunct="1" lvl="0"/>
            <a:fld id="{566ABCEB-ACFC-4714-9973-3DA970169C29}" type="slidenum">
              <a:rPr altLang="en-US" sz="1200" lang="zh-CN"/>
              <a:pPr algn="r" eaLnBrk="1" hangingPunct="1" lvl="0"/>
            </a:fld>
            <a:endParaRPr altLang="en-US" sz="1200" lang="zh-CN"/>
          </a:p>
        </p:txBody>
      </p:sp>
    </p:spTree>
  </p:cSld>
  <p:clrMap accent1="dk1" accent2="dk1" accent3="dk1" accent4="dk1" accent5="dk1" accent6="dk1" bg1="dk1" bg2="dk1" tx1="dk1" tx2="dk1" hlink="dk1" folHlink="dk1"/>
  <p:notesStyle>
    <a:lvl1pPr algn="l" eaLnBrk="0" fontAlgn="base" hangingPunct="0" indent="0" latinLnBrk="0" marL="0" rtl="0">
      <a:lnSpc>
        <a:spcPct val="100000"/>
      </a:lnSpc>
      <a:spcBef>
        <a:spcPct val="30000"/>
      </a:spcBef>
      <a:spcAft>
        <a:spcPct val="0"/>
      </a:spcAft>
      <a:buFontTx/>
      <a:buNone/>
      <a:defRPr baseline="0" b="0" sz="1200" i="0" u="none">
        <a:solidFill>
          <a:schemeClr val="dk1"/>
        </a:solidFill>
        <a:latin typeface="Calibri" pitchFamily="34" charset="0"/>
        <a:ea typeface="宋体" pitchFamily="2" charset="-122"/>
        <a:sym typeface="Arial" pitchFamily="0" charset="0"/>
      </a:defRPr>
    </a:lvl1pPr>
    <a:lvl2pPr algn="l" eaLnBrk="0" fontAlgn="base" hangingPunct="0" indent="0" latinLnBrk="0" marL="457200" rtl="0">
      <a:lnSpc>
        <a:spcPct val="100000"/>
      </a:lnSpc>
      <a:spcBef>
        <a:spcPct val="30000"/>
      </a:spcBef>
      <a:spcAft>
        <a:spcPct val="0"/>
      </a:spcAft>
      <a:buFontTx/>
      <a:buNone/>
      <a:defRPr baseline="0" b="0" sz="1200" i="0" u="none">
        <a:solidFill>
          <a:schemeClr val="dk1"/>
        </a:solidFill>
        <a:latin typeface="Calibri" pitchFamily="34" charset="0"/>
        <a:ea typeface="宋体" pitchFamily="2" charset="-122"/>
        <a:sym typeface="Arial" pitchFamily="0" charset="0"/>
      </a:defRPr>
    </a:lvl2pPr>
    <a:lvl3pPr algn="l" eaLnBrk="0" fontAlgn="base" hangingPunct="0" indent="0" latinLnBrk="0" marL="914400" rtl="0">
      <a:lnSpc>
        <a:spcPct val="100000"/>
      </a:lnSpc>
      <a:spcBef>
        <a:spcPct val="30000"/>
      </a:spcBef>
      <a:spcAft>
        <a:spcPct val="0"/>
      </a:spcAft>
      <a:buFontTx/>
      <a:buNone/>
      <a:defRPr baseline="0" b="0" sz="1200" i="0" u="none">
        <a:solidFill>
          <a:schemeClr val="dk1"/>
        </a:solidFill>
        <a:latin typeface="Calibri" pitchFamily="34" charset="0"/>
        <a:ea typeface="宋体" pitchFamily="2" charset="-122"/>
        <a:sym typeface="Arial" pitchFamily="0" charset="0"/>
      </a:defRPr>
    </a:lvl3pPr>
    <a:lvl4pPr algn="l" eaLnBrk="0" fontAlgn="base" hangingPunct="0" indent="0" latinLnBrk="0" marL="1371600" rtl="0">
      <a:lnSpc>
        <a:spcPct val="100000"/>
      </a:lnSpc>
      <a:spcBef>
        <a:spcPct val="30000"/>
      </a:spcBef>
      <a:spcAft>
        <a:spcPct val="0"/>
      </a:spcAft>
      <a:buFontTx/>
      <a:buNone/>
      <a:defRPr baseline="0" b="0" sz="1200" i="0" u="none">
        <a:solidFill>
          <a:schemeClr val="dk1"/>
        </a:solidFill>
        <a:latin typeface="Calibri" pitchFamily="34" charset="0"/>
        <a:ea typeface="宋体" pitchFamily="2" charset="-122"/>
        <a:sym typeface="Arial" pitchFamily="0" charset="0"/>
      </a:defRPr>
    </a:lvl4pPr>
    <a:lvl5pPr algn="l" eaLnBrk="0" fontAlgn="base" hangingPunct="0" indent="0" latinLnBrk="0" marL="1828800" rtl="0">
      <a:lnSpc>
        <a:spcPct val="100000"/>
      </a:lnSpc>
      <a:spcBef>
        <a:spcPct val="30000"/>
      </a:spcBef>
      <a:spcAft>
        <a:spcPct val="0"/>
      </a:spcAft>
      <a:buFontTx/>
      <a:buNone/>
      <a:defRPr baseline="0" b="0" sz="1200" i="0" u="none">
        <a:solidFill>
          <a:schemeClr val="dk1"/>
        </a:solidFill>
        <a:latin typeface="Calibri" pitchFamily="34" charset="0"/>
        <a:ea typeface="宋体" pitchFamily="2" charset="-122"/>
        <a:sym typeface="Arial" pitchFamily="0" charset="0"/>
      </a:defRPr>
    </a:lvl5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36.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07" name=""/>
        <p:cNvGrpSpPr/>
        <p:nvPr/>
      </p:nvGrpSpPr>
      <p:grpSpPr>
        <a:xfrm rot="0">
          <a:off x="0" y="0"/>
          <a:ext cx="0" cy="0"/>
          <a:chOff x="0" y="0"/>
          <a:chExt cx="0" cy="0"/>
        </a:xfrm>
      </p:grpSpPr>
      <p:sp>
        <p:nvSpPr>
          <p:cNvPr id="1048908" name="幻灯片图像占位符 1"/>
          <p:cNvSpPr/>
          <p:nvPr>
            <p:ph type="sldImg" sz="full" idx="0"/>
          </p:nvPr>
        </p:nvSpPr>
        <p:spPr bwMode="auto">
          <a:xfrm rot="0">
            <a:off x="1143000" y="685800"/>
            <a:ext cx="4572000" cy="3429000"/>
          </a:xfrm>
          <a:prstGeom prst="rect"/>
          <a:noFill/>
          <a:ln w="9525" cap="flat" cmpd="sng">
            <a:solidFill>
              <a:srgbClr val="000000">
                <a:alpha val="100000"/>
              </a:srgbClr>
            </a:solidFill>
            <a:prstDash val="solid"/>
            <a:miter/>
          </a:ln>
        </p:spPr>
        <p:txBody>
          <a:bodyPr anchor="ctr" bIns="45720" lIns="91440" rIns="91440" tIns="45720" vert="horz"/>
          <a:p/>
        </p:txBody>
      </p:sp>
      <p:sp>
        <p:nvSpPr>
          <p:cNvPr id="1048909" name="备注占位符 2"/>
          <p:cNvSpPr/>
          <p:nvPr>
            <p:ph type="body" sz="full" idx="1"/>
          </p:nvPr>
        </p:nvSpPr>
        <p:spPr bwMode="auto">
          <a:xfrm rot="0">
            <a:off x="685800" y="4343400"/>
            <a:ext cx="5486400" cy="4114800"/>
          </a:xfrm>
          <a:prstGeom prst="rect"/>
          <a:noFill/>
        </p:spPr>
        <p:txBody>
          <a:bodyPr anchor="t" bIns="45720" lIns="91440" rIns="91440" tIns="45720" vert="horz"/>
          <a:p>
            <a:pPr eaLnBrk="1" hangingPunct="1" lvl="0">
              <a:spcBef>
                <a:spcPct val="0"/>
              </a:spcBef>
            </a:pPr>
            <a:endParaRPr altLang="en-US" lang="zh-CN"/>
          </a:p>
        </p:txBody>
      </p:sp>
      <p:sp>
        <p:nvSpPr>
          <p:cNvPr id="1048910" name="灯片编号占位符 3"/>
          <p:cNvSpPr txBox="1"/>
          <p:nvPr/>
        </p:nvSpPr>
        <p:spPr>
          <a:xfrm rot="0">
            <a:off x="3884612" y="8685212"/>
            <a:ext cx="2971800" cy="457200"/>
          </a:xfrm>
          <a:prstGeom prst="rect"/>
          <a:noFill/>
          <a:ln>
            <a:noFill/>
          </a:ln>
        </p:spPr>
        <p:txBody>
          <a:bodyPr anchor="b" bIns="45720" lIns="91440" rIns="91440" tIns="45720" vert="horz"/>
          <a:p>
            <a:pPr algn="r" eaLnBrk="1" hangingPunct="1" lvl="0"/>
            <a:fld id="{566ABCEB-ACFC-4714-9973-3DA970169C29}" type="slidenum">
              <a:rPr altLang="en-US" sz="1200" lang="zh-CN"/>
              <a:pPr algn="r" eaLnBrk="1" hangingPunct="1" lvl="0"/>
            </a:fld>
            <a:endParaRPr altLang="en-US" sz="1200" 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p:bg bwMode="white">
      <p:bgPr>
        <a:solidFill>
          <a:schemeClr val="lt1"/>
        </a:solidFill>
      </p:bgPr>
    </p:bg>
    <p:spTree>
      <p:nvGrpSpPr>
        <p:cNvPr id="119" name=""/>
        <p:cNvGrpSpPr/>
        <p:nvPr/>
      </p:nvGrpSpPr>
      <p:grpSpPr>
        <a:xfrm rot="0">
          <a:off x="0" y="0"/>
          <a:ext cx="0" cy="0"/>
          <a:chOff x="0" y="0"/>
          <a:chExt cx="0" cy="0"/>
        </a:xfrm>
      </p:grpSpPr>
      <p:sp>
        <p:nvSpPr>
          <p:cNvPr id="1048932" name="未知"/>
          <p:cNvSpPr/>
          <p:nvPr/>
        </p:nvSpPr>
        <p:spPr bwMode="auto">
          <a:xfrm rot="0">
            <a:off x="4760912" y="20637"/>
            <a:ext cx="4438650" cy="4038600"/>
          </a:xfrm>
          <a:custGeom>
            <a:avLst/>
            <a:gdLst>
              <a:gd name="l" fmla="*/ 0 w 546"/>
              <a:gd name="t" fmla="*/ 0 h 497"/>
              <a:gd name="r" fmla="*/ 546 w 546"/>
              <a:gd name="b" fmla="*/ 497 h 497"/>
            </a:gdLst>
            <a:ahLst/>
            <a:rect l="l" t="t" r="r" b="b"/>
            <a:pathLst>
              <a:path w="546" h="497">
                <a:moveTo>
                  <a:pt x="23" y="4"/>
                </a:moveTo>
                <a:cubicBezTo>
                  <a:pt x="23" y="4"/>
                  <a:pt x="0" y="34"/>
                  <a:pt x="11" y="71"/>
                </a:cubicBezTo>
                <a:cubicBezTo>
                  <a:pt x="19" y="100"/>
                  <a:pt x="25" y="393"/>
                  <a:pt x="25" y="393"/>
                </a:cubicBezTo>
                <a:cubicBezTo>
                  <a:pt x="25" y="393"/>
                  <a:pt x="42" y="452"/>
                  <a:pt x="54" y="457"/>
                </a:cubicBezTo>
                <a:cubicBezTo>
                  <a:pt x="66" y="462"/>
                  <a:pt x="158" y="482"/>
                  <a:pt x="158" y="482"/>
                </a:cubicBezTo>
                <a:cubicBezTo>
                  <a:pt x="158" y="482"/>
                  <a:pt x="191" y="497"/>
                  <a:pt x="204" y="495"/>
                </a:cubicBezTo>
                <a:cubicBezTo>
                  <a:pt x="217" y="494"/>
                  <a:pt x="506" y="487"/>
                  <a:pt x="520" y="475"/>
                </a:cubicBezTo>
                <a:cubicBezTo>
                  <a:pt x="533" y="463"/>
                  <a:pt x="546" y="218"/>
                  <a:pt x="533" y="167"/>
                </a:cubicBezTo>
                <a:cubicBezTo>
                  <a:pt x="520" y="117"/>
                  <a:pt x="404" y="14"/>
                  <a:pt x="369" y="16"/>
                </a:cubicBezTo>
                <a:cubicBezTo>
                  <a:pt x="335" y="17"/>
                  <a:pt x="249" y="29"/>
                  <a:pt x="249" y="29"/>
                </a:cubicBezTo>
                <a:lnTo>
                  <a:pt x="198" y="11"/>
                </a:lnTo>
                <a:lnTo>
                  <a:pt x="151" y="2"/>
                </a:lnTo>
                <a:cubicBezTo>
                  <a:pt x="151" y="2"/>
                  <a:pt x="79" y="0"/>
                  <a:pt x="23" y="4"/>
                </a:cubicBezTo>
              </a:path>
            </a:pathLst>
          </a:custGeom>
          <a:solidFill>
            <a:schemeClr val="accent2">
              <a:alpha val="100000"/>
            </a:schemeClr>
          </a:solidFill>
          <a:ln>
            <a:noFill/>
          </a:ln>
        </p:spPr>
      </p:sp>
      <p:grpSp>
        <p:nvGrpSpPr>
          <p:cNvPr id="120" name=""/>
          <p:cNvGrpSpPr/>
          <p:nvPr/>
        </p:nvGrpSpPr>
        <p:grpSpPr>
          <a:xfrm rot="0">
            <a:off x="4572000" y="28575"/>
            <a:ext cx="4756150" cy="4338637"/>
            <a:chOff x="0" y="0"/>
            <a:chExt cx="2958" cy="2699"/>
          </a:xfrm>
        </p:grpSpPr>
        <p:sp>
          <p:nvSpPr>
            <p:cNvPr id="1048933" name="未知"/>
            <p:cNvSpPr/>
            <p:nvPr/>
          </p:nvSpPr>
          <p:spPr bwMode="auto">
            <a:xfrm rot="0">
              <a:off x="142" y="0"/>
              <a:ext cx="490" cy="187"/>
            </a:xfrm>
            <a:custGeom>
              <a:avLst/>
              <a:gdLst>
                <a:gd name="l" fmla="*/ 0 w 97"/>
                <a:gd name="t" fmla="*/ 0 h 37"/>
                <a:gd name="r" fmla="*/ 97 w 97"/>
                <a:gd name="b" fmla="*/ 37 h 37"/>
              </a:gdLst>
              <a:ahLst/>
              <a:rect l="l" t="t" r="r" b="b"/>
              <a:pathLst>
                <a:path w="97" h="37">
                  <a:moveTo>
                    <a:pt x="71" y="25"/>
                  </a:moveTo>
                  <a:cubicBezTo>
                    <a:pt x="81" y="22"/>
                    <a:pt x="87" y="21"/>
                    <a:pt x="91" y="20"/>
                  </a:cubicBezTo>
                  <a:cubicBezTo>
                    <a:pt x="91" y="19"/>
                    <a:pt x="91" y="19"/>
                    <a:pt x="92" y="17"/>
                  </a:cubicBezTo>
                  <a:cubicBezTo>
                    <a:pt x="97" y="11"/>
                    <a:pt x="95" y="4"/>
                    <a:pt x="88" y="0"/>
                  </a:cubicBezTo>
                  <a:lnTo>
                    <a:pt x="25" y="0"/>
                  </a:lnTo>
                  <a:cubicBezTo>
                    <a:pt x="10" y="3"/>
                    <a:pt x="0" y="10"/>
                    <a:pt x="10" y="22"/>
                  </a:cubicBezTo>
                  <a:cubicBezTo>
                    <a:pt x="10" y="22"/>
                    <a:pt x="28" y="37"/>
                    <a:pt x="71" y="25"/>
                  </a:cubicBezTo>
                </a:path>
              </a:pathLst>
            </a:custGeom>
            <a:solidFill>
              <a:schemeClr val="lt1">
                <a:alpha val="100000"/>
              </a:schemeClr>
            </a:solidFill>
            <a:ln>
              <a:noFill/>
            </a:ln>
          </p:spPr>
        </p:sp>
        <p:sp>
          <p:nvSpPr>
            <p:cNvPr id="1048934" name="未知"/>
            <p:cNvSpPr/>
            <p:nvPr/>
          </p:nvSpPr>
          <p:spPr bwMode="auto">
            <a:xfrm rot="0">
              <a:off x="0" y="0"/>
              <a:ext cx="2958" cy="2699"/>
            </a:xfrm>
            <a:custGeom>
              <a:avLst/>
              <a:gdLst>
                <a:gd name="l" fmla="*/ 0 w 585"/>
                <a:gd name="t" fmla="*/ 0 h 534"/>
                <a:gd name="r" fmla="*/ 585 w 585"/>
                <a:gd name="b" fmla="*/ 534 h 534"/>
              </a:gdLst>
              <a:ahLst/>
              <a:rect l="l" t="t" r="r" b="b"/>
              <a:pathLst>
                <a:path w="585" h="534">
                  <a:moveTo>
                    <a:pt x="554" y="76"/>
                  </a:moveTo>
                  <a:cubicBezTo>
                    <a:pt x="551" y="32"/>
                    <a:pt x="543" y="9"/>
                    <a:pt x="504" y="1"/>
                  </a:cubicBezTo>
                  <a:cubicBezTo>
                    <a:pt x="500" y="1"/>
                    <a:pt x="494" y="0"/>
                    <a:pt x="486" y="0"/>
                  </a:cubicBezTo>
                  <a:lnTo>
                    <a:pt x="157" y="0"/>
                  </a:lnTo>
                  <a:cubicBezTo>
                    <a:pt x="156" y="5"/>
                    <a:pt x="153" y="17"/>
                    <a:pt x="158" y="17"/>
                  </a:cubicBezTo>
                  <a:cubicBezTo>
                    <a:pt x="171" y="17"/>
                    <a:pt x="223" y="21"/>
                    <a:pt x="225" y="21"/>
                  </a:cubicBezTo>
                  <a:cubicBezTo>
                    <a:pt x="226" y="21"/>
                    <a:pt x="250" y="16"/>
                    <a:pt x="237" y="28"/>
                  </a:cubicBezTo>
                  <a:cubicBezTo>
                    <a:pt x="223" y="41"/>
                    <a:pt x="192" y="41"/>
                    <a:pt x="174" y="39"/>
                  </a:cubicBezTo>
                  <a:cubicBezTo>
                    <a:pt x="131" y="36"/>
                    <a:pt x="152" y="56"/>
                    <a:pt x="168" y="56"/>
                  </a:cubicBezTo>
                  <a:cubicBezTo>
                    <a:pt x="218" y="56"/>
                    <a:pt x="228" y="68"/>
                    <a:pt x="207" y="71"/>
                  </a:cubicBezTo>
                  <a:cubicBezTo>
                    <a:pt x="186" y="74"/>
                    <a:pt x="182" y="73"/>
                    <a:pt x="162" y="76"/>
                  </a:cubicBezTo>
                  <a:cubicBezTo>
                    <a:pt x="7" y="101"/>
                    <a:pt x="59" y="60"/>
                    <a:pt x="74" y="60"/>
                  </a:cubicBezTo>
                  <a:cubicBezTo>
                    <a:pt x="139" y="59"/>
                    <a:pt x="123" y="37"/>
                    <a:pt x="107" y="42"/>
                  </a:cubicBezTo>
                  <a:cubicBezTo>
                    <a:pt x="91" y="46"/>
                    <a:pt x="34" y="27"/>
                    <a:pt x="26" y="63"/>
                  </a:cubicBezTo>
                  <a:cubicBezTo>
                    <a:pt x="19" y="100"/>
                    <a:pt x="42" y="282"/>
                    <a:pt x="36" y="317"/>
                  </a:cubicBezTo>
                  <a:cubicBezTo>
                    <a:pt x="0" y="534"/>
                    <a:pt x="199" y="487"/>
                    <a:pt x="199" y="487"/>
                  </a:cubicBezTo>
                  <a:cubicBezTo>
                    <a:pt x="156" y="453"/>
                    <a:pt x="174" y="421"/>
                    <a:pt x="171" y="403"/>
                  </a:cubicBezTo>
                  <a:cubicBezTo>
                    <a:pt x="161" y="345"/>
                    <a:pt x="154" y="337"/>
                    <a:pt x="144" y="341"/>
                  </a:cubicBezTo>
                  <a:cubicBezTo>
                    <a:pt x="121" y="352"/>
                    <a:pt x="123" y="358"/>
                    <a:pt x="126" y="367"/>
                  </a:cubicBezTo>
                  <a:cubicBezTo>
                    <a:pt x="142" y="416"/>
                    <a:pt x="105" y="376"/>
                    <a:pt x="105" y="376"/>
                  </a:cubicBezTo>
                  <a:cubicBezTo>
                    <a:pt x="98" y="380"/>
                    <a:pt x="95" y="390"/>
                    <a:pt x="99" y="399"/>
                  </a:cubicBezTo>
                  <a:cubicBezTo>
                    <a:pt x="131" y="463"/>
                    <a:pt x="101" y="446"/>
                    <a:pt x="94" y="435"/>
                  </a:cubicBezTo>
                  <a:cubicBezTo>
                    <a:pt x="61" y="390"/>
                    <a:pt x="92" y="366"/>
                    <a:pt x="88" y="352"/>
                  </a:cubicBezTo>
                  <a:cubicBezTo>
                    <a:pt x="75" y="295"/>
                    <a:pt x="118" y="274"/>
                    <a:pt x="124" y="265"/>
                  </a:cubicBezTo>
                  <a:cubicBezTo>
                    <a:pt x="130" y="256"/>
                    <a:pt x="127" y="253"/>
                    <a:pt x="129" y="234"/>
                  </a:cubicBezTo>
                  <a:cubicBezTo>
                    <a:pt x="136" y="195"/>
                    <a:pt x="155" y="216"/>
                    <a:pt x="153" y="228"/>
                  </a:cubicBezTo>
                  <a:cubicBezTo>
                    <a:pt x="148" y="274"/>
                    <a:pt x="176" y="242"/>
                    <a:pt x="186" y="228"/>
                  </a:cubicBezTo>
                  <a:cubicBezTo>
                    <a:pt x="218" y="186"/>
                    <a:pt x="214" y="229"/>
                    <a:pt x="209" y="237"/>
                  </a:cubicBezTo>
                  <a:cubicBezTo>
                    <a:pt x="203" y="244"/>
                    <a:pt x="198" y="255"/>
                    <a:pt x="200" y="260"/>
                  </a:cubicBezTo>
                  <a:cubicBezTo>
                    <a:pt x="208" y="283"/>
                    <a:pt x="193" y="305"/>
                    <a:pt x="188" y="306"/>
                  </a:cubicBezTo>
                  <a:cubicBezTo>
                    <a:pt x="184" y="308"/>
                    <a:pt x="170" y="314"/>
                    <a:pt x="170" y="332"/>
                  </a:cubicBezTo>
                  <a:cubicBezTo>
                    <a:pt x="171" y="350"/>
                    <a:pt x="192" y="382"/>
                    <a:pt x="192" y="395"/>
                  </a:cubicBezTo>
                  <a:cubicBezTo>
                    <a:pt x="193" y="492"/>
                    <a:pt x="236" y="499"/>
                    <a:pt x="255" y="497"/>
                  </a:cubicBezTo>
                  <a:cubicBezTo>
                    <a:pt x="275" y="496"/>
                    <a:pt x="445" y="490"/>
                    <a:pt x="515" y="483"/>
                  </a:cubicBezTo>
                  <a:cubicBezTo>
                    <a:pt x="585" y="477"/>
                    <a:pt x="538" y="458"/>
                    <a:pt x="518" y="458"/>
                  </a:cubicBezTo>
                  <a:cubicBezTo>
                    <a:pt x="467" y="458"/>
                    <a:pt x="454" y="427"/>
                    <a:pt x="454" y="427"/>
                  </a:cubicBezTo>
                  <a:cubicBezTo>
                    <a:pt x="454" y="427"/>
                    <a:pt x="453" y="405"/>
                    <a:pt x="431" y="400"/>
                  </a:cubicBezTo>
                  <a:cubicBezTo>
                    <a:pt x="376" y="385"/>
                    <a:pt x="411" y="353"/>
                    <a:pt x="425" y="345"/>
                  </a:cubicBezTo>
                  <a:cubicBezTo>
                    <a:pt x="438" y="338"/>
                    <a:pt x="430" y="335"/>
                    <a:pt x="420" y="329"/>
                  </a:cubicBezTo>
                  <a:cubicBezTo>
                    <a:pt x="398" y="316"/>
                    <a:pt x="394" y="300"/>
                    <a:pt x="396" y="270"/>
                  </a:cubicBezTo>
                  <a:cubicBezTo>
                    <a:pt x="397" y="240"/>
                    <a:pt x="416" y="249"/>
                    <a:pt x="416" y="249"/>
                  </a:cubicBezTo>
                  <a:cubicBezTo>
                    <a:pt x="416" y="249"/>
                    <a:pt x="448" y="262"/>
                    <a:pt x="460" y="256"/>
                  </a:cubicBezTo>
                  <a:cubicBezTo>
                    <a:pt x="472" y="250"/>
                    <a:pt x="467" y="239"/>
                    <a:pt x="461" y="244"/>
                  </a:cubicBezTo>
                  <a:cubicBezTo>
                    <a:pt x="455" y="248"/>
                    <a:pt x="412" y="244"/>
                    <a:pt x="407" y="223"/>
                  </a:cubicBezTo>
                  <a:cubicBezTo>
                    <a:pt x="403" y="202"/>
                    <a:pt x="418" y="213"/>
                    <a:pt x="422" y="214"/>
                  </a:cubicBezTo>
                  <a:cubicBezTo>
                    <a:pt x="427" y="216"/>
                    <a:pt x="427" y="220"/>
                    <a:pt x="439" y="226"/>
                  </a:cubicBezTo>
                  <a:cubicBezTo>
                    <a:pt x="468" y="241"/>
                    <a:pt x="454" y="224"/>
                    <a:pt x="454" y="224"/>
                  </a:cubicBezTo>
                  <a:cubicBezTo>
                    <a:pt x="454" y="224"/>
                    <a:pt x="454" y="224"/>
                    <a:pt x="438" y="209"/>
                  </a:cubicBezTo>
                  <a:cubicBezTo>
                    <a:pt x="423" y="194"/>
                    <a:pt x="406" y="199"/>
                    <a:pt x="389" y="199"/>
                  </a:cubicBezTo>
                  <a:cubicBezTo>
                    <a:pt x="373" y="199"/>
                    <a:pt x="376" y="211"/>
                    <a:pt x="376" y="211"/>
                  </a:cubicBezTo>
                  <a:cubicBezTo>
                    <a:pt x="376" y="211"/>
                    <a:pt x="373" y="242"/>
                    <a:pt x="370" y="291"/>
                  </a:cubicBezTo>
                  <a:cubicBezTo>
                    <a:pt x="368" y="341"/>
                    <a:pt x="360" y="347"/>
                    <a:pt x="357" y="343"/>
                  </a:cubicBezTo>
                  <a:cubicBezTo>
                    <a:pt x="354" y="338"/>
                    <a:pt x="350" y="313"/>
                    <a:pt x="350" y="305"/>
                  </a:cubicBezTo>
                  <a:cubicBezTo>
                    <a:pt x="350" y="298"/>
                    <a:pt x="345" y="264"/>
                    <a:pt x="347" y="230"/>
                  </a:cubicBezTo>
                  <a:cubicBezTo>
                    <a:pt x="350" y="195"/>
                    <a:pt x="356" y="210"/>
                    <a:pt x="334" y="201"/>
                  </a:cubicBezTo>
                  <a:cubicBezTo>
                    <a:pt x="311" y="192"/>
                    <a:pt x="323" y="182"/>
                    <a:pt x="331" y="182"/>
                  </a:cubicBezTo>
                  <a:cubicBezTo>
                    <a:pt x="338" y="182"/>
                    <a:pt x="350" y="189"/>
                    <a:pt x="352" y="181"/>
                  </a:cubicBezTo>
                  <a:cubicBezTo>
                    <a:pt x="356" y="160"/>
                    <a:pt x="359" y="141"/>
                    <a:pt x="347" y="136"/>
                  </a:cubicBezTo>
                  <a:cubicBezTo>
                    <a:pt x="322" y="127"/>
                    <a:pt x="332" y="121"/>
                    <a:pt x="341" y="118"/>
                  </a:cubicBezTo>
                  <a:cubicBezTo>
                    <a:pt x="350" y="115"/>
                    <a:pt x="352" y="94"/>
                    <a:pt x="339" y="99"/>
                  </a:cubicBezTo>
                  <a:cubicBezTo>
                    <a:pt x="313" y="107"/>
                    <a:pt x="316" y="85"/>
                    <a:pt x="321" y="82"/>
                  </a:cubicBezTo>
                  <a:cubicBezTo>
                    <a:pt x="325" y="79"/>
                    <a:pt x="334" y="83"/>
                    <a:pt x="331" y="62"/>
                  </a:cubicBezTo>
                  <a:cubicBezTo>
                    <a:pt x="328" y="41"/>
                    <a:pt x="347" y="34"/>
                    <a:pt x="351" y="53"/>
                  </a:cubicBezTo>
                  <a:cubicBezTo>
                    <a:pt x="354" y="73"/>
                    <a:pt x="363" y="112"/>
                    <a:pt x="369" y="103"/>
                  </a:cubicBezTo>
                  <a:cubicBezTo>
                    <a:pt x="375" y="94"/>
                    <a:pt x="385" y="57"/>
                    <a:pt x="395" y="41"/>
                  </a:cubicBezTo>
                  <a:cubicBezTo>
                    <a:pt x="406" y="24"/>
                    <a:pt x="418" y="38"/>
                    <a:pt x="415" y="47"/>
                  </a:cubicBezTo>
                  <a:cubicBezTo>
                    <a:pt x="401" y="88"/>
                    <a:pt x="426" y="90"/>
                    <a:pt x="426" y="90"/>
                  </a:cubicBezTo>
                  <a:cubicBezTo>
                    <a:pt x="426" y="90"/>
                    <a:pt x="423" y="96"/>
                    <a:pt x="409" y="95"/>
                  </a:cubicBezTo>
                  <a:cubicBezTo>
                    <a:pt x="382" y="92"/>
                    <a:pt x="393" y="110"/>
                    <a:pt x="405" y="115"/>
                  </a:cubicBezTo>
                  <a:cubicBezTo>
                    <a:pt x="431" y="124"/>
                    <a:pt x="414" y="130"/>
                    <a:pt x="401" y="130"/>
                  </a:cubicBezTo>
                  <a:cubicBezTo>
                    <a:pt x="387" y="130"/>
                    <a:pt x="381" y="134"/>
                    <a:pt x="378" y="148"/>
                  </a:cubicBezTo>
                  <a:cubicBezTo>
                    <a:pt x="369" y="191"/>
                    <a:pt x="401" y="181"/>
                    <a:pt x="401" y="181"/>
                  </a:cubicBezTo>
                  <a:cubicBezTo>
                    <a:pt x="452" y="195"/>
                    <a:pt x="528" y="188"/>
                    <a:pt x="528" y="188"/>
                  </a:cubicBezTo>
                  <a:cubicBezTo>
                    <a:pt x="543" y="192"/>
                    <a:pt x="552" y="189"/>
                    <a:pt x="558" y="181"/>
                  </a:cubicBezTo>
                  <a:lnTo>
                    <a:pt x="558" y="103"/>
                  </a:lnTo>
                  <a:cubicBezTo>
                    <a:pt x="556" y="93"/>
                    <a:pt x="555" y="84"/>
                    <a:pt x="554" y="76"/>
                  </a:cubicBezTo>
                  <a:close/>
                  <a:moveTo>
                    <a:pt x="231" y="77"/>
                  </a:moveTo>
                  <a:cubicBezTo>
                    <a:pt x="233" y="65"/>
                    <a:pt x="249" y="69"/>
                    <a:pt x="249" y="69"/>
                  </a:cubicBezTo>
                  <a:cubicBezTo>
                    <a:pt x="249" y="69"/>
                    <a:pt x="278" y="79"/>
                    <a:pt x="290" y="78"/>
                  </a:cubicBezTo>
                  <a:cubicBezTo>
                    <a:pt x="301" y="76"/>
                    <a:pt x="318" y="93"/>
                    <a:pt x="293" y="93"/>
                  </a:cubicBezTo>
                  <a:cubicBezTo>
                    <a:pt x="267" y="93"/>
                    <a:pt x="228" y="104"/>
                    <a:pt x="231" y="77"/>
                  </a:cubicBezTo>
                  <a:close/>
                  <a:moveTo>
                    <a:pt x="171" y="195"/>
                  </a:moveTo>
                  <a:cubicBezTo>
                    <a:pt x="153" y="195"/>
                    <a:pt x="46" y="237"/>
                    <a:pt x="45" y="128"/>
                  </a:cubicBezTo>
                  <a:cubicBezTo>
                    <a:pt x="45" y="104"/>
                    <a:pt x="39" y="83"/>
                    <a:pt x="69" y="98"/>
                  </a:cubicBezTo>
                  <a:cubicBezTo>
                    <a:pt x="99" y="112"/>
                    <a:pt x="72" y="111"/>
                    <a:pt x="137" y="108"/>
                  </a:cubicBezTo>
                  <a:cubicBezTo>
                    <a:pt x="137" y="108"/>
                    <a:pt x="184" y="110"/>
                    <a:pt x="191" y="106"/>
                  </a:cubicBezTo>
                  <a:cubicBezTo>
                    <a:pt x="199" y="101"/>
                    <a:pt x="192" y="91"/>
                    <a:pt x="207" y="91"/>
                  </a:cubicBezTo>
                  <a:cubicBezTo>
                    <a:pt x="222" y="90"/>
                    <a:pt x="220" y="105"/>
                    <a:pt x="220" y="105"/>
                  </a:cubicBezTo>
                  <a:cubicBezTo>
                    <a:pt x="220" y="105"/>
                    <a:pt x="207" y="124"/>
                    <a:pt x="305" y="111"/>
                  </a:cubicBezTo>
                  <a:cubicBezTo>
                    <a:pt x="317" y="109"/>
                    <a:pt x="327" y="121"/>
                    <a:pt x="302" y="121"/>
                  </a:cubicBezTo>
                  <a:cubicBezTo>
                    <a:pt x="290" y="122"/>
                    <a:pt x="272" y="128"/>
                    <a:pt x="278" y="143"/>
                  </a:cubicBezTo>
                  <a:cubicBezTo>
                    <a:pt x="284" y="158"/>
                    <a:pt x="276" y="256"/>
                    <a:pt x="276" y="256"/>
                  </a:cubicBezTo>
                  <a:cubicBezTo>
                    <a:pt x="276" y="256"/>
                    <a:pt x="271" y="274"/>
                    <a:pt x="262" y="245"/>
                  </a:cubicBezTo>
                  <a:cubicBezTo>
                    <a:pt x="259" y="235"/>
                    <a:pt x="262" y="144"/>
                    <a:pt x="260" y="137"/>
                  </a:cubicBezTo>
                  <a:cubicBezTo>
                    <a:pt x="259" y="129"/>
                    <a:pt x="217" y="122"/>
                    <a:pt x="215" y="154"/>
                  </a:cubicBezTo>
                  <a:cubicBezTo>
                    <a:pt x="214" y="185"/>
                    <a:pt x="205" y="195"/>
                    <a:pt x="171" y="195"/>
                  </a:cubicBezTo>
                  <a:close/>
                  <a:moveTo>
                    <a:pt x="237" y="231"/>
                  </a:moveTo>
                  <a:cubicBezTo>
                    <a:pt x="230" y="240"/>
                    <a:pt x="219" y="247"/>
                    <a:pt x="223" y="225"/>
                  </a:cubicBezTo>
                  <a:cubicBezTo>
                    <a:pt x="228" y="202"/>
                    <a:pt x="232" y="170"/>
                    <a:pt x="232" y="155"/>
                  </a:cubicBezTo>
                  <a:cubicBezTo>
                    <a:pt x="232" y="155"/>
                    <a:pt x="244" y="135"/>
                    <a:pt x="247" y="158"/>
                  </a:cubicBezTo>
                  <a:cubicBezTo>
                    <a:pt x="250" y="181"/>
                    <a:pt x="244" y="221"/>
                    <a:pt x="237" y="231"/>
                  </a:cubicBezTo>
                  <a:close/>
                  <a:moveTo>
                    <a:pt x="326" y="292"/>
                  </a:moveTo>
                  <a:cubicBezTo>
                    <a:pt x="327" y="320"/>
                    <a:pt x="355" y="400"/>
                    <a:pt x="286" y="399"/>
                  </a:cubicBezTo>
                  <a:cubicBezTo>
                    <a:pt x="217" y="398"/>
                    <a:pt x="214" y="409"/>
                    <a:pt x="215" y="321"/>
                  </a:cubicBezTo>
                  <a:cubicBezTo>
                    <a:pt x="216" y="236"/>
                    <a:pt x="225" y="253"/>
                    <a:pt x="230" y="264"/>
                  </a:cubicBezTo>
                  <a:cubicBezTo>
                    <a:pt x="230" y="264"/>
                    <a:pt x="253" y="318"/>
                    <a:pt x="309" y="277"/>
                  </a:cubicBezTo>
                  <a:cubicBezTo>
                    <a:pt x="319" y="269"/>
                    <a:pt x="324" y="263"/>
                    <a:pt x="326" y="292"/>
                  </a:cubicBezTo>
                  <a:close/>
                  <a:moveTo>
                    <a:pt x="318" y="133"/>
                  </a:moveTo>
                  <a:cubicBezTo>
                    <a:pt x="338" y="148"/>
                    <a:pt x="316" y="165"/>
                    <a:pt x="316" y="165"/>
                  </a:cubicBezTo>
                  <a:cubicBezTo>
                    <a:pt x="316" y="165"/>
                    <a:pt x="302" y="189"/>
                    <a:pt x="313" y="213"/>
                  </a:cubicBezTo>
                  <a:cubicBezTo>
                    <a:pt x="324" y="237"/>
                    <a:pt x="324" y="265"/>
                    <a:pt x="301" y="239"/>
                  </a:cubicBezTo>
                  <a:cubicBezTo>
                    <a:pt x="279" y="214"/>
                    <a:pt x="293" y="156"/>
                    <a:pt x="299" y="144"/>
                  </a:cubicBezTo>
                  <a:cubicBezTo>
                    <a:pt x="299" y="144"/>
                    <a:pt x="299" y="118"/>
                    <a:pt x="318" y="133"/>
                  </a:cubicBezTo>
                  <a:close/>
                  <a:moveTo>
                    <a:pt x="507" y="179"/>
                  </a:moveTo>
                  <a:cubicBezTo>
                    <a:pt x="498" y="185"/>
                    <a:pt x="507" y="179"/>
                    <a:pt x="465" y="177"/>
                  </a:cubicBezTo>
                  <a:cubicBezTo>
                    <a:pt x="423" y="176"/>
                    <a:pt x="461" y="162"/>
                    <a:pt x="461" y="162"/>
                  </a:cubicBezTo>
                  <a:cubicBezTo>
                    <a:pt x="565" y="166"/>
                    <a:pt x="516" y="173"/>
                    <a:pt x="507" y="179"/>
                  </a:cubicBezTo>
                </a:path>
              </a:pathLst>
            </a:custGeom>
            <a:solidFill>
              <a:schemeClr val="lt1">
                <a:alpha val="100000"/>
              </a:schemeClr>
            </a:solidFill>
            <a:ln>
              <a:noFill/>
            </a:ln>
          </p:spPr>
        </p:sp>
        <p:sp>
          <p:nvSpPr>
            <p:cNvPr id="1048935" name="未知"/>
            <p:cNvSpPr/>
            <p:nvPr/>
          </p:nvSpPr>
          <p:spPr bwMode="auto">
            <a:xfrm rot="0">
              <a:off x="703" y="1269"/>
              <a:ext cx="238" cy="283"/>
            </a:xfrm>
            <a:custGeom>
              <a:avLst/>
              <a:gdLst>
                <a:gd name="l" fmla="*/ 0 w 47"/>
                <a:gd name="t" fmla="*/ 0 h 56"/>
                <a:gd name="r" fmla="*/ 47 w 47"/>
                <a:gd name="b" fmla="*/ 56 h 56"/>
              </a:gdLst>
              <a:ahLst/>
              <a:rect l="l" t="t" r="r" b="b"/>
              <a:pathLst>
                <a:path w="47" h="56">
                  <a:moveTo>
                    <a:pt x="40" y="15"/>
                  </a:moveTo>
                  <a:cubicBezTo>
                    <a:pt x="37" y="0"/>
                    <a:pt x="0" y="23"/>
                    <a:pt x="27" y="56"/>
                  </a:cubicBezTo>
                  <a:cubicBezTo>
                    <a:pt x="27" y="56"/>
                    <a:pt x="47" y="49"/>
                    <a:pt x="40" y="15"/>
                  </a:cubicBezTo>
                </a:path>
              </a:pathLst>
            </a:custGeom>
            <a:solidFill>
              <a:schemeClr val="lt1">
                <a:alpha val="100000"/>
              </a:schemeClr>
            </a:solidFill>
            <a:ln>
              <a:noFill/>
            </a:ln>
          </p:spPr>
        </p:sp>
        <p:sp>
          <p:nvSpPr>
            <p:cNvPr id="1048936" name="未知"/>
            <p:cNvSpPr/>
            <p:nvPr/>
          </p:nvSpPr>
          <p:spPr bwMode="auto">
            <a:xfrm rot="0">
              <a:off x="485" y="1385"/>
              <a:ext cx="208" cy="379"/>
            </a:xfrm>
            <a:custGeom>
              <a:avLst/>
              <a:gdLst>
                <a:gd name="l" fmla="*/ 0 w 41"/>
                <a:gd name="t" fmla="*/ 0 h 75"/>
                <a:gd name="r" fmla="*/ 41 w 41"/>
                <a:gd name="b" fmla="*/ 75 h 75"/>
              </a:gdLst>
              <a:ahLst/>
              <a:rect l="l" t="t" r="r" b="b"/>
              <a:pathLst>
                <a:path w="41" h="75">
                  <a:moveTo>
                    <a:pt x="19" y="27"/>
                  </a:moveTo>
                  <a:cubicBezTo>
                    <a:pt x="0" y="54"/>
                    <a:pt x="6" y="63"/>
                    <a:pt x="12" y="69"/>
                  </a:cubicBezTo>
                  <a:cubicBezTo>
                    <a:pt x="18" y="75"/>
                    <a:pt x="30" y="74"/>
                    <a:pt x="40" y="45"/>
                  </a:cubicBezTo>
                  <a:cubicBezTo>
                    <a:pt x="40" y="45"/>
                    <a:pt x="32" y="31"/>
                    <a:pt x="37" y="24"/>
                  </a:cubicBezTo>
                  <a:cubicBezTo>
                    <a:pt x="41" y="16"/>
                    <a:pt x="38" y="0"/>
                    <a:pt x="19" y="27"/>
                  </a:cubicBezTo>
                </a:path>
              </a:pathLst>
            </a:custGeom>
            <a:solidFill>
              <a:schemeClr val="lt1">
                <a:alpha val="100000"/>
              </a:schemeClr>
            </a:solidFill>
            <a:ln>
              <a:noFill/>
            </a:ln>
          </p:spPr>
        </p:sp>
        <p:sp>
          <p:nvSpPr>
            <p:cNvPr id="1048937" name="未知"/>
            <p:cNvSpPr/>
            <p:nvPr/>
          </p:nvSpPr>
          <p:spPr bwMode="auto">
            <a:xfrm rot="0">
              <a:off x="354" y="627"/>
              <a:ext cx="682" cy="318"/>
            </a:xfrm>
            <a:custGeom>
              <a:avLst/>
              <a:gdLst>
                <a:gd name="l" fmla="*/ 0 w 135"/>
                <a:gd name="t" fmla="*/ 0 h 63"/>
                <a:gd name="r" fmla="*/ 135 w 135"/>
                <a:gd name="b" fmla="*/ 63 h 63"/>
              </a:gdLst>
              <a:ahLst/>
              <a:rect l="l" t="t" r="r" b="b"/>
              <a:pathLst>
                <a:path w="135" h="63">
                  <a:moveTo>
                    <a:pt x="112" y="4"/>
                  </a:moveTo>
                  <a:cubicBezTo>
                    <a:pt x="105" y="9"/>
                    <a:pt x="24" y="4"/>
                    <a:pt x="24" y="4"/>
                  </a:cubicBezTo>
                  <a:cubicBezTo>
                    <a:pt x="15" y="4"/>
                    <a:pt x="3" y="1"/>
                    <a:pt x="2" y="25"/>
                  </a:cubicBezTo>
                  <a:cubicBezTo>
                    <a:pt x="0" y="63"/>
                    <a:pt x="48" y="58"/>
                    <a:pt x="60" y="58"/>
                  </a:cubicBezTo>
                  <a:cubicBezTo>
                    <a:pt x="72" y="58"/>
                    <a:pt x="84" y="48"/>
                    <a:pt x="96" y="54"/>
                  </a:cubicBezTo>
                  <a:cubicBezTo>
                    <a:pt x="96" y="54"/>
                    <a:pt x="107" y="63"/>
                    <a:pt x="113" y="53"/>
                  </a:cubicBezTo>
                  <a:cubicBezTo>
                    <a:pt x="135" y="13"/>
                    <a:pt x="120" y="0"/>
                    <a:pt x="112" y="4"/>
                  </a:cubicBezTo>
                </a:path>
              </a:pathLst>
            </a:custGeom>
            <a:solidFill>
              <a:schemeClr val="lt1">
                <a:alpha val="100000"/>
              </a:schemeClr>
            </a:solidFill>
            <a:ln>
              <a:noFill/>
            </a:ln>
          </p:spPr>
        </p:sp>
        <p:sp>
          <p:nvSpPr>
            <p:cNvPr id="1048938" name="未知"/>
            <p:cNvSpPr/>
            <p:nvPr/>
          </p:nvSpPr>
          <p:spPr bwMode="auto">
            <a:xfrm rot="0">
              <a:off x="1128" y="1527"/>
              <a:ext cx="491" cy="516"/>
            </a:xfrm>
            <a:custGeom>
              <a:avLst/>
              <a:gdLst>
                <a:gd name="l" fmla="*/ 0 w 97"/>
                <a:gd name="t" fmla="*/ 0 h 102"/>
                <a:gd name="r" fmla="*/ 97 w 97"/>
                <a:gd name="b" fmla="*/ 102 h 102"/>
              </a:gdLst>
              <a:ahLst/>
              <a:rect l="l" t="t" r="r" b="b"/>
              <a:pathLst>
                <a:path w="97" h="102">
                  <a:moveTo>
                    <a:pt x="67" y="5"/>
                  </a:moveTo>
                  <a:cubicBezTo>
                    <a:pt x="55" y="10"/>
                    <a:pt x="31" y="5"/>
                    <a:pt x="31" y="5"/>
                  </a:cubicBezTo>
                  <a:cubicBezTo>
                    <a:pt x="0" y="6"/>
                    <a:pt x="16" y="39"/>
                    <a:pt x="12" y="57"/>
                  </a:cubicBezTo>
                  <a:cubicBezTo>
                    <a:pt x="8" y="76"/>
                    <a:pt x="63" y="102"/>
                    <a:pt x="79" y="62"/>
                  </a:cubicBezTo>
                  <a:cubicBezTo>
                    <a:pt x="97" y="20"/>
                    <a:pt x="79" y="0"/>
                    <a:pt x="67" y="5"/>
                  </a:cubicBezTo>
                </a:path>
              </a:pathLst>
            </a:custGeom>
            <a:solidFill>
              <a:schemeClr val="lt1">
                <a:alpha val="100000"/>
              </a:schemeClr>
            </a:solidFill>
            <a:ln>
              <a:noFill/>
            </a:ln>
          </p:spPr>
        </p:sp>
        <p:sp>
          <p:nvSpPr>
            <p:cNvPr id="1048939" name="未知"/>
            <p:cNvSpPr/>
            <p:nvPr/>
          </p:nvSpPr>
          <p:spPr bwMode="auto">
            <a:xfrm rot="0">
              <a:off x="2255" y="1006"/>
              <a:ext cx="501" cy="96"/>
            </a:xfrm>
            <a:custGeom>
              <a:avLst/>
              <a:gdLst>
                <a:gd name="l" fmla="*/ 0 w 99"/>
                <a:gd name="t" fmla="*/ 0 h 19"/>
                <a:gd name="r" fmla="*/ 99 w 99"/>
                <a:gd name="b" fmla="*/ 19 h 19"/>
              </a:gdLst>
              <a:ahLst/>
              <a:rect l="l" t="t" r="r" b="b"/>
              <a:pathLst>
                <a:path w="99" h="19">
                  <a:moveTo>
                    <a:pt x="15" y="0"/>
                  </a:moveTo>
                  <a:cubicBezTo>
                    <a:pt x="0" y="0"/>
                    <a:pt x="19" y="19"/>
                    <a:pt x="40" y="15"/>
                  </a:cubicBezTo>
                  <a:cubicBezTo>
                    <a:pt x="99" y="1"/>
                    <a:pt x="15" y="0"/>
                    <a:pt x="15" y="0"/>
                  </a:cubicBezTo>
                </a:path>
              </a:pathLst>
            </a:custGeom>
            <a:solidFill>
              <a:schemeClr val="lt1">
                <a:alpha val="100000"/>
              </a:schemeClr>
            </a:solidFill>
            <a:ln>
              <a:noFill/>
            </a:ln>
          </p:spPr>
        </p:sp>
        <p:sp>
          <p:nvSpPr>
            <p:cNvPr id="1048940" name="未知"/>
            <p:cNvSpPr/>
            <p:nvPr/>
          </p:nvSpPr>
          <p:spPr bwMode="auto">
            <a:xfrm rot="0">
              <a:off x="2422" y="986"/>
              <a:ext cx="385" cy="237"/>
            </a:xfrm>
            <a:custGeom>
              <a:avLst/>
              <a:gdLst>
                <a:gd name="l" fmla="*/ 0 w 76"/>
                <a:gd name="t" fmla="*/ 0 h 47"/>
                <a:gd name="r" fmla="*/ 76 w 76"/>
                <a:gd name="b" fmla="*/ 47 h 47"/>
              </a:gdLst>
              <a:ahLst/>
              <a:rect l="l" t="t" r="r" b="b"/>
              <a:pathLst>
                <a:path w="76" h="47">
                  <a:moveTo>
                    <a:pt x="21" y="37"/>
                  </a:moveTo>
                  <a:cubicBezTo>
                    <a:pt x="21" y="37"/>
                    <a:pt x="50" y="47"/>
                    <a:pt x="70" y="17"/>
                  </a:cubicBezTo>
                  <a:cubicBezTo>
                    <a:pt x="76" y="7"/>
                    <a:pt x="65" y="0"/>
                    <a:pt x="48" y="3"/>
                  </a:cubicBezTo>
                  <a:cubicBezTo>
                    <a:pt x="39" y="5"/>
                    <a:pt x="39" y="32"/>
                    <a:pt x="19" y="32"/>
                  </a:cubicBezTo>
                  <a:cubicBezTo>
                    <a:pt x="0" y="32"/>
                    <a:pt x="21" y="37"/>
                    <a:pt x="21" y="37"/>
                  </a:cubicBezTo>
                </a:path>
              </a:pathLst>
            </a:custGeom>
            <a:solidFill>
              <a:schemeClr val="lt1">
                <a:alpha val="100000"/>
              </a:schemeClr>
            </a:solidFill>
            <a:ln>
              <a:noFill/>
            </a:ln>
          </p:spPr>
        </p:sp>
        <p:sp>
          <p:nvSpPr>
            <p:cNvPr id="1048941" name="未知"/>
            <p:cNvSpPr/>
            <p:nvPr/>
          </p:nvSpPr>
          <p:spPr bwMode="auto">
            <a:xfrm rot="0">
              <a:off x="2407" y="1183"/>
              <a:ext cx="415" cy="187"/>
            </a:xfrm>
            <a:custGeom>
              <a:avLst/>
              <a:gdLst>
                <a:gd name="l" fmla="*/ 0 w 82"/>
                <a:gd name="t" fmla="*/ 0 h 37"/>
                <a:gd name="r" fmla="*/ 82 w 82"/>
                <a:gd name="b" fmla="*/ 37 h 37"/>
              </a:gdLst>
              <a:ahLst/>
              <a:rect l="l" t="t" r="r" b="b"/>
              <a:pathLst>
                <a:path w="82" h="37">
                  <a:moveTo>
                    <a:pt x="72" y="6"/>
                  </a:moveTo>
                  <a:cubicBezTo>
                    <a:pt x="57" y="23"/>
                    <a:pt x="24" y="17"/>
                    <a:pt x="24" y="17"/>
                  </a:cubicBezTo>
                  <a:cubicBezTo>
                    <a:pt x="24" y="17"/>
                    <a:pt x="0" y="16"/>
                    <a:pt x="17" y="26"/>
                  </a:cubicBezTo>
                  <a:cubicBezTo>
                    <a:pt x="33" y="37"/>
                    <a:pt x="53" y="32"/>
                    <a:pt x="76" y="23"/>
                  </a:cubicBezTo>
                  <a:cubicBezTo>
                    <a:pt x="78" y="22"/>
                    <a:pt x="80" y="21"/>
                    <a:pt x="82" y="20"/>
                  </a:cubicBezTo>
                  <a:lnTo>
                    <a:pt x="82" y="0"/>
                  </a:lnTo>
                  <a:cubicBezTo>
                    <a:pt x="79" y="1"/>
                    <a:pt x="75" y="2"/>
                    <a:pt x="72" y="6"/>
                  </a:cubicBezTo>
                </a:path>
              </a:pathLst>
            </a:custGeom>
            <a:solidFill>
              <a:schemeClr val="lt1">
                <a:alpha val="100000"/>
              </a:schemeClr>
            </a:solidFill>
            <a:ln>
              <a:noFill/>
            </a:ln>
          </p:spPr>
        </p:sp>
        <p:sp>
          <p:nvSpPr>
            <p:cNvPr id="1048942" name="未知"/>
            <p:cNvSpPr/>
            <p:nvPr/>
          </p:nvSpPr>
          <p:spPr bwMode="auto">
            <a:xfrm rot="0">
              <a:off x="2083" y="1360"/>
              <a:ext cx="698" cy="167"/>
            </a:xfrm>
            <a:custGeom>
              <a:avLst/>
              <a:gdLst>
                <a:gd name="l" fmla="*/ 0 w 138"/>
                <a:gd name="t" fmla="*/ 0 h 33"/>
                <a:gd name="r" fmla="*/ 138 w 138"/>
                <a:gd name="b" fmla="*/ 33 h 33"/>
              </a:gdLst>
              <a:ahLst/>
              <a:rect l="l" t="t" r="r" b="b"/>
              <a:pathLst>
                <a:path w="138" h="33">
                  <a:moveTo>
                    <a:pt x="21" y="1"/>
                  </a:moveTo>
                  <a:cubicBezTo>
                    <a:pt x="21" y="1"/>
                    <a:pt x="0" y="8"/>
                    <a:pt x="8" y="14"/>
                  </a:cubicBezTo>
                  <a:cubicBezTo>
                    <a:pt x="15" y="20"/>
                    <a:pt x="48" y="22"/>
                    <a:pt x="57" y="22"/>
                  </a:cubicBezTo>
                  <a:cubicBezTo>
                    <a:pt x="66" y="22"/>
                    <a:pt x="96" y="33"/>
                    <a:pt x="117" y="23"/>
                  </a:cubicBezTo>
                  <a:cubicBezTo>
                    <a:pt x="138" y="12"/>
                    <a:pt x="123" y="9"/>
                    <a:pt x="114" y="8"/>
                  </a:cubicBezTo>
                  <a:cubicBezTo>
                    <a:pt x="105" y="6"/>
                    <a:pt x="102" y="0"/>
                    <a:pt x="82" y="3"/>
                  </a:cubicBezTo>
                  <a:cubicBezTo>
                    <a:pt x="37" y="11"/>
                    <a:pt x="21" y="1"/>
                    <a:pt x="21" y="1"/>
                  </a:cubicBezTo>
                </a:path>
              </a:pathLst>
            </a:custGeom>
            <a:solidFill>
              <a:schemeClr val="lt1">
                <a:alpha val="100000"/>
              </a:schemeClr>
            </a:solidFill>
            <a:ln>
              <a:noFill/>
            </a:ln>
          </p:spPr>
        </p:sp>
        <p:sp>
          <p:nvSpPr>
            <p:cNvPr id="1048943" name="未知"/>
            <p:cNvSpPr/>
            <p:nvPr/>
          </p:nvSpPr>
          <p:spPr bwMode="auto">
            <a:xfrm rot="0">
              <a:off x="2159" y="1522"/>
              <a:ext cx="567" cy="146"/>
            </a:xfrm>
            <a:custGeom>
              <a:avLst/>
              <a:gdLst>
                <a:gd name="l" fmla="*/ 0 w 112"/>
                <a:gd name="t" fmla="*/ 0 h 29"/>
                <a:gd name="r" fmla="*/ 112 w 112"/>
                <a:gd name="b" fmla="*/ 29 h 29"/>
              </a:gdLst>
              <a:ahLst/>
              <a:rect l="l" t="t" r="r" b="b"/>
              <a:pathLst>
                <a:path w="112" h="29">
                  <a:moveTo>
                    <a:pt x="98" y="19"/>
                  </a:moveTo>
                  <a:cubicBezTo>
                    <a:pt x="112" y="13"/>
                    <a:pt x="111" y="0"/>
                    <a:pt x="103" y="4"/>
                  </a:cubicBezTo>
                  <a:cubicBezTo>
                    <a:pt x="96" y="9"/>
                    <a:pt x="83" y="10"/>
                    <a:pt x="74" y="10"/>
                  </a:cubicBezTo>
                  <a:cubicBezTo>
                    <a:pt x="65" y="11"/>
                    <a:pt x="45" y="3"/>
                    <a:pt x="36" y="6"/>
                  </a:cubicBezTo>
                  <a:cubicBezTo>
                    <a:pt x="27" y="9"/>
                    <a:pt x="2" y="4"/>
                    <a:pt x="2" y="4"/>
                  </a:cubicBezTo>
                  <a:cubicBezTo>
                    <a:pt x="0" y="29"/>
                    <a:pt x="83" y="25"/>
                    <a:pt x="98" y="19"/>
                  </a:cubicBezTo>
                </a:path>
              </a:pathLst>
            </a:custGeom>
            <a:solidFill>
              <a:schemeClr val="lt1">
                <a:alpha val="100000"/>
              </a:schemeClr>
            </a:solidFill>
            <a:ln>
              <a:noFill/>
            </a:ln>
          </p:spPr>
        </p:sp>
        <p:sp>
          <p:nvSpPr>
            <p:cNvPr id="1048944" name="未知"/>
            <p:cNvSpPr/>
            <p:nvPr/>
          </p:nvSpPr>
          <p:spPr bwMode="auto">
            <a:xfrm rot="0">
              <a:off x="2124" y="1638"/>
              <a:ext cx="582" cy="480"/>
            </a:xfrm>
            <a:custGeom>
              <a:avLst/>
              <a:gdLst>
                <a:gd name="l" fmla="*/ 0 w 115"/>
                <a:gd name="t" fmla="*/ 0 h 95"/>
                <a:gd name="r" fmla="*/ 115 w 115"/>
                <a:gd name="b" fmla="*/ 95 h 95"/>
              </a:gdLst>
              <a:ahLst/>
              <a:rect l="l" t="t" r="r" b="b"/>
              <a:pathLst>
                <a:path w="115" h="95">
                  <a:moveTo>
                    <a:pt x="3" y="53"/>
                  </a:moveTo>
                  <a:cubicBezTo>
                    <a:pt x="5" y="60"/>
                    <a:pt x="14" y="68"/>
                    <a:pt x="26" y="54"/>
                  </a:cubicBezTo>
                  <a:cubicBezTo>
                    <a:pt x="48" y="29"/>
                    <a:pt x="48" y="72"/>
                    <a:pt x="50" y="77"/>
                  </a:cubicBezTo>
                  <a:cubicBezTo>
                    <a:pt x="51" y="81"/>
                    <a:pt x="54" y="95"/>
                    <a:pt x="59" y="84"/>
                  </a:cubicBezTo>
                  <a:cubicBezTo>
                    <a:pt x="63" y="74"/>
                    <a:pt x="70" y="39"/>
                    <a:pt x="81" y="52"/>
                  </a:cubicBezTo>
                  <a:cubicBezTo>
                    <a:pt x="100" y="76"/>
                    <a:pt x="115" y="54"/>
                    <a:pt x="111" y="52"/>
                  </a:cubicBezTo>
                  <a:cubicBezTo>
                    <a:pt x="106" y="51"/>
                    <a:pt x="79" y="37"/>
                    <a:pt x="79" y="27"/>
                  </a:cubicBezTo>
                  <a:cubicBezTo>
                    <a:pt x="79" y="16"/>
                    <a:pt x="42" y="0"/>
                    <a:pt x="37" y="16"/>
                  </a:cubicBezTo>
                  <a:cubicBezTo>
                    <a:pt x="33" y="33"/>
                    <a:pt x="12" y="41"/>
                    <a:pt x="12" y="41"/>
                  </a:cubicBezTo>
                  <a:cubicBezTo>
                    <a:pt x="0" y="44"/>
                    <a:pt x="2" y="45"/>
                    <a:pt x="3" y="53"/>
                  </a:cubicBezTo>
                </a:path>
              </a:pathLst>
            </a:custGeom>
            <a:solidFill>
              <a:schemeClr val="lt1">
                <a:alpha val="100000"/>
              </a:schemeClr>
            </a:solidFill>
            <a:ln>
              <a:noFill/>
            </a:ln>
          </p:spPr>
        </p:sp>
        <p:sp>
          <p:nvSpPr>
            <p:cNvPr id="1048945" name="未知"/>
            <p:cNvSpPr/>
            <p:nvPr/>
          </p:nvSpPr>
          <p:spPr bwMode="auto">
            <a:xfrm rot="0">
              <a:off x="2503" y="1446"/>
              <a:ext cx="329" cy="854"/>
            </a:xfrm>
            <a:custGeom>
              <a:avLst/>
              <a:gdLst>
                <a:gd name="l" fmla="*/ 0 w 65"/>
                <a:gd name="t" fmla="*/ 0 h 169"/>
                <a:gd name="r" fmla="*/ 65 w 65"/>
                <a:gd name="b" fmla="*/ 169 h 169"/>
              </a:gdLst>
              <a:ahLst/>
              <a:rect l="l" t="t" r="r" b="b"/>
              <a:pathLst>
                <a:path w="65" h="169">
                  <a:moveTo>
                    <a:pt x="51" y="40"/>
                  </a:moveTo>
                  <a:cubicBezTo>
                    <a:pt x="44" y="46"/>
                    <a:pt x="30" y="49"/>
                    <a:pt x="22" y="49"/>
                  </a:cubicBezTo>
                  <a:cubicBezTo>
                    <a:pt x="13" y="48"/>
                    <a:pt x="14" y="56"/>
                    <a:pt x="22" y="59"/>
                  </a:cubicBezTo>
                  <a:cubicBezTo>
                    <a:pt x="30" y="62"/>
                    <a:pt x="49" y="75"/>
                    <a:pt x="50" y="90"/>
                  </a:cubicBezTo>
                  <a:cubicBezTo>
                    <a:pt x="50" y="104"/>
                    <a:pt x="51" y="115"/>
                    <a:pt x="34" y="118"/>
                  </a:cubicBezTo>
                  <a:cubicBezTo>
                    <a:pt x="18" y="122"/>
                    <a:pt x="3" y="124"/>
                    <a:pt x="0" y="148"/>
                  </a:cubicBezTo>
                  <a:cubicBezTo>
                    <a:pt x="0" y="148"/>
                    <a:pt x="10" y="154"/>
                    <a:pt x="17" y="155"/>
                  </a:cubicBezTo>
                  <a:cubicBezTo>
                    <a:pt x="23" y="155"/>
                    <a:pt x="42" y="163"/>
                    <a:pt x="47" y="166"/>
                  </a:cubicBezTo>
                  <a:cubicBezTo>
                    <a:pt x="51" y="169"/>
                    <a:pt x="58" y="167"/>
                    <a:pt x="63" y="162"/>
                  </a:cubicBezTo>
                  <a:lnTo>
                    <a:pt x="65" y="0"/>
                  </a:lnTo>
                  <a:cubicBezTo>
                    <a:pt x="64" y="8"/>
                    <a:pt x="58" y="36"/>
                    <a:pt x="51" y="40"/>
                  </a:cubicBezTo>
                </a:path>
              </a:pathLst>
            </a:custGeom>
            <a:solidFill>
              <a:schemeClr val="lt1">
                <a:alpha val="100000"/>
              </a:schemeClr>
            </a:solidFill>
            <a:ln>
              <a:noFill/>
            </a:ln>
          </p:spPr>
        </p:sp>
      </p:grpSp>
      <p:grpSp>
        <p:nvGrpSpPr>
          <p:cNvPr id="121" name=""/>
          <p:cNvGrpSpPr/>
          <p:nvPr/>
        </p:nvGrpSpPr>
        <p:grpSpPr>
          <a:xfrm rot="0">
            <a:off x="554037" y="36512"/>
            <a:ext cx="7891462" cy="6821487"/>
            <a:chOff x="0" y="0"/>
            <a:chExt cx="4971" cy="4297"/>
          </a:xfrm>
        </p:grpSpPr>
        <p:sp>
          <p:nvSpPr>
            <p:cNvPr id="1048946" name="Rectangle 18"/>
            <p:cNvSpPr/>
            <p:nvPr/>
          </p:nvSpPr>
          <p:spPr>
            <a:xfrm rot="0">
              <a:off x="35" y="0"/>
              <a:ext cx="21"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47" name="未知"/>
            <p:cNvSpPr/>
            <p:nvPr/>
          </p:nvSpPr>
          <p:spPr bwMode="auto">
            <a:xfrm rot="0">
              <a:off x="35"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48" name="未知"/>
            <p:cNvSpPr/>
            <p:nvPr/>
          </p:nvSpPr>
          <p:spPr bwMode="auto">
            <a:xfrm rot="0">
              <a:off x="35"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49" name="未知"/>
            <p:cNvSpPr/>
            <p:nvPr/>
          </p:nvSpPr>
          <p:spPr bwMode="auto">
            <a:xfrm rot="0">
              <a:off x="35"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0" name="未知"/>
            <p:cNvSpPr/>
            <p:nvPr/>
          </p:nvSpPr>
          <p:spPr bwMode="auto">
            <a:xfrm rot="0">
              <a:off x="35"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1" name="未知"/>
            <p:cNvSpPr/>
            <p:nvPr/>
          </p:nvSpPr>
          <p:spPr bwMode="auto">
            <a:xfrm rot="0">
              <a:off x="35"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2" name="未知"/>
            <p:cNvSpPr/>
            <p:nvPr/>
          </p:nvSpPr>
          <p:spPr bwMode="auto">
            <a:xfrm rot="0">
              <a:off x="35"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3" name="未知"/>
            <p:cNvSpPr/>
            <p:nvPr/>
          </p:nvSpPr>
          <p:spPr bwMode="auto">
            <a:xfrm rot="0">
              <a:off x="35"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4" name="未知"/>
            <p:cNvSpPr/>
            <p:nvPr/>
          </p:nvSpPr>
          <p:spPr bwMode="auto">
            <a:xfrm rot="0">
              <a:off x="35"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5" name="未知"/>
            <p:cNvSpPr/>
            <p:nvPr/>
          </p:nvSpPr>
          <p:spPr bwMode="auto">
            <a:xfrm rot="0">
              <a:off x="35"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6" name="未知"/>
            <p:cNvSpPr/>
            <p:nvPr/>
          </p:nvSpPr>
          <p:spPr bwMode="auto">
            <a:xfrm rot="0">
              <a:off x="35"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57" name="Rectangle 29"/>
            <p:cNvSpPr/>
            <p:nvPr/>
          </p:nvSpPr>
          <p:spPr>
            <a:xfrm rot="0">
              <a:off x="35" y="4246"/>
              <a:ext cx="21"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58" name="Rectangle 30"/>
            <p:cNvSpPr/>
            <p:nvPr/>
          </p:nvSpPr>
          <p:spPr>
            <a:xfrm rot="0">
              <a:off x="480" y="0"/>
              <a:ext cx="21"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59" name="未知"/>
            <p:cNvSpPr/>
            <p:nvPr/>
          </p:nvSpPr>
          <p:spPr bwMode="auto">
            <a:xfrm rot="0">
              <a:off x="480"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0" name="未知"/>
            <p:cNvSpPr/>
            <p:nvPr/>
          </p:nvSpPr>
          <p:spPr bwMode="auto">
            <a:xfrm rot="0">
              <a:off x="480"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1" name="未知"/>
            <p:cNvSpPr/>
            <p:nvPr/>
          </p:nvSpPr>
          <p:spPr bwMode="auto">
            <a:xfrm rot="0">
              <a:off x="480"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2" name="未知"/>
            <p:cNvSpPr/>
            <p:nvPr/>
          </p:nvSpPr>
          <p:spPr bwMode="auto">
            <a:xfrm rot="0">
              <a:off x="480"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3" name="未知"/>
            <p:cNvSpPr/>
            <p:nvPr/>
          </p:nvSpPr>
          <p:spPr bwMode="auto">
            <a:xfrm rot="0">
              <a:off x="480"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4" name="未知"/>
            <p:cNvSpPr/>
            <p:nvPr/>
          </p:nvSpPr>
          <p:spPr bwMode="auto">
            <a:xfrm rot="0">
              <a:off x="480"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5" name="未知"/>
            <p:cNvSpPr/>
            <p:nvPr/>
          </p:nvSpPr>
          <p:spPr bwMode="auto">
            <a:xfrm rot="0">
              <a:off x="480"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6" name="未知"/>
            <p:cNvSpPr/>
            <p:nvPr/>
          </p:nvSpPr>
          <p:spPr bwMode="auto">
            <a:xfrm rot="0">
              <a:off x="480"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7" name="未知"/>
            <p:cNvSpPr/>
            <p:nvPr/>
          </p:nvSpPr>
          <p:spPr bwMode="auto">
            <a:xfrm rot="0">
              <a:off x="480"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8" name="未知"/>
            <p:cNvSpPr/>
            <p:nvPr/>
          </p:nvSpPr>
          <p:spPr bwMode="auto">
            <a:xfrm rot="0">
              <a:off x="480"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69" name="Rectangle 41"/>
            <p:cNvSpPr/>
            <p:nvPr/>
          </p:nvSpPr>
          <p:spPr>
            <a:xfrm rot="0">
              <a:off x="480" y="4246"/>
              <a:ext cx="21"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70" name="Rectangle 42"/>
            <p:cNvSpPr/>
            <p:nvPr/>
          </p:nvSpPr>
          <p:spPr>
            <a:xfrm rot="0">
              <a:off x="930" y="0"/>
              <a:ext cx="21"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71" name="未知"/>
            <p:cNvSpPr/>
            <p:nvPr/>
          </p:nvSpPr>
          <p:spPr bwMode="auto">
            <a:xfrm rot="0">
              <a:off x="930"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2" name="未知"/>
            <p:cNvSpPr/>
            <p:nvPr/>
          </p:nvSpPr>
          <p:spPr bwMode="auto">
            <a:xfrm rot="0">
              <a:off x="930"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3" name="未知"/>
            <p:cNvSpPr/>
            <p:nvPr/>
          </p:nvSpPr>
          <p:spPr bwMode="auto">
            <a:xfrm rot="0">
              <a:off x="930"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4" name="未知"/>
            <p:cNvSpPr/>
            <p:nvPr/>
          </p:nvSpPr>
          <p:spPr bwMode="auto">
            <a:xfrm rot="0">
              <a:off x="930"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5" name="未知"/>
            <p:cNvSpPr/>
            <p:nvPr/>
          </p:nvSpPr>
          <p:spPr bwMode="auto">
            <a:xfrm rot="0">
              <a:off x="930"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6" name="未知"/>
            <p:cNvSpPr/>
            <p:nvPr/>
          </p:nvSpPr>
          <p:spPr bwMode="auto">
            <a:xfrm rot="0">
              <a:off x="930"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7" name="未知"/>
            <p:cNvSpPr/>
            <p:nvPr/>
          </p:nvSpPr>
          <p:spPr bwMode="auto">
            <a:xfrm rot="0">
              <a:off x="930"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8" name="未知"/>
            <p:cNvSpPr/>
            <p:nvPr/>
          </p:nvSpPr>
          <p:spPr bwMode="auto">
            <a:xfrm rot="0">
              <a:off x="930"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79" name="未知"/>
            <p:cNvSpPr/>
            <p:nvPr/>
          </p:nvSpPr>
          <p:spPr bwMode="auto">
            <a:xfrm rot="0">
              <a:off x="930"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0" name="未知"/>
            <p:cNvSpPr/>
            <p:nvPr/>
          </p:nvSpPr>
          <p:spPr bwMode="auto">
            <a:xfrm rot="0">
              <a:off x="930"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1" name="Rectangle 53"/>
            <p:cNvSpPr/>
            <p:nvPr/>
          </p:nvSpPr>
          <p:spPr>
            <a:xfrm rot="0">
              <a:off x="930" y="4246"/>
              <a:ext cx="21"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82" name="Rectangle 54"/>
            <p:cNvSpPr/>
            <p:nvPr/>
          </p:nvSpPr>
          <p:spPr>
            <a:xfrm rot="0">
              <a:off x="1375" y="0"/>
              <a:ext cx="21"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83" name="未知"/>
            <p:cNvSpPr/>
            <p:nvPr/>
          </p:nvSpPr>
          <p:spPr bwMode="auto">
            <a:xfrm rot="0">
              <a:off x="1375"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4" name="未知"/>
            <p:cNvSpPr/>
            <p:nvPr/>
          </p:nvSpPr>
          <p:spPr bwMode="auto">
            <a:xfrm rot="0">
              <a:off x="1375"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5" name="未知"/>
            <p:cNvSpPr/>
            <p:nvPr/>
          </p:nvSpPr>
          <p:spPr bwMode="auto">
            <a:xfrm rot="0">
              <a:off x="1375"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6" name="未知"/>
            <p:cNvSpPr/>
            <p:nvPr/>
          </p:nvSpPr>
          <p:spPr bwMode="auto">
            <a:xfrm rot="0">
              <a:off x="1375"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7" name="未知"/>
            <p:cNvSpPr/>
            <p:nvPr/>
          </p:nvSpPr>
          <p:spPr bwMode="auto">
            <a:xfrm rot="0">
              <a:off x="1375"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8" name="未知"/>
            <p:cNvSpPr/>
            <p:nvPr/>
          </p:nvSpPr>
          <p:spPr bwMode="auto">
            <a:xfrm rot="0">
              <a:off x="1375"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89" name="未知"/>
            <p:cNvSpPr/>
            <p:nvPr/>
          </p:nvSpPr>
          <p:spPr bwMode="auto">
            <a:xfrm rot="0">
              <a:off x="1375"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0" name="未知"/>
            <p:cNvSpPr/>
            <p:nvPr/>
          </p:nvSpPr>
          <p:spPr bwMode="auto">
            <a:xfrm rot="0">
              <a:off x="1375"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1" name="未知"/>
            <p:cNvSpPr/>
            <p:nvPr/>
          </p:nvSpPr>
          <p:spPr bwMode="auto">
            <a:xfrm rot="0">
              <a:off x="1375"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2" name="未知"/>
            <p:cNvSpPr/>
            <p:nvPr/>
          </p:nvSpPr>
          <p:spPr bwMode="auto">
            <a:xfrm rot="0">
              <a:off x="1375"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3" name="Rectangle 65"/>
            <p:cNvSpPr/>
            <p:nvPr/>
          </p:nvSpPr>
          <p:spPr>
            <a:xfrm rot="0">
              <a:off x="1375" y="4246"/>
              <a:ext cx="21"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94" name="Rectangle 66"/>
            <p:cNvSpPr/>
            <p:nvPr/>
          </p:nvSpPr>
          <p:spPr>
            <a:xfrm rot="0">
              <a:off x="1820" y="0"/>
              <a:ext cx="21"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995" name="未知"/>
            <p:cNvSpPr/>
            <p:nvPr/>
          </p:nvSpPr>
          <p:spPr bwMode="auto">
            <a:xfrm rot="0">
              <a:off x="1820"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6" name="未知"/>
            <p:cNvSpPr/>
            <p:nvPr/>
          </p:nvSpPr>
          <p:spPr bwMode="auto">
            <a:xfrm rot="0">
              <a:off x="1820"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7" name="未知"/>
            <p:cNvSpPr/>
            <p:nvPr/>
          </p:nvSpPr>
          <p:spPr bwMode="auto">
            <a:xfrm rot="0">
              <a:off x="1820"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8" name="未知"/>
            <p:cNvSpPr/>
            <p:nvPr/>
          </p:nvSpPr>
          <p:spPr bwMode="auto">
            <a:xfrm rot="0">
              <a:off x="1820"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8999" name="未知"/>
            <p:cNvSpPr/>
            <p:nvPr/>
          </p:nvSpPr>
          <p:spPr bwMode="auto">
            <a:xfrm rot="0">
              <a:off x="1820"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0" name="未知"/>
            <p:cNvSpPr/>
            <p:nvPr/>
          </p:nvSpPr>
          <p:spPr bwMode="auto">
            <a:xfrm rot="0">
              <a:off x="1820"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1" name="未知"/>
            <p:cNvSpPr/>
            <p:nvPr/>
          </p:nvSpPr>
          <p:spPr bwMode="auto">
            <a:xfrm rot="0">
              <a:off x="1820"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2" name="未知"/>
            <p:cNvSpPr/>
            <p:nvPr/>
          </p:nvSpPr>
          <p:spPr bwMode="auto">
            <a:xfrm rot="0">
              <a:off x="1820"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3" name="未知"/>
            <p:cNvSpPr/>
            <p:nvPr/>
          </p:nvSpPr>
          <p:spPr bwMode="auto">
            <a:xfrm rot="0">
              <a:off x="1820"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4" name="未知"/>
            <p:cNvSpPr/>
            <p:nvPr/>
          </p:nvSpPr>
          <p:spPr bwMode="auto">
            <a:xfrm rot="0">
              <a:off x="1820"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5" name="Rectangle 77"/>
            <p:cNvSpPr/>
            <p:nvPr/>
          </p:nvSpPr>
          <p:spPr>
            <a:xfrm rot="0">
              <a:off x="1820" y="4246"/>
              <a:ext cx="21"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06" name="Rectangle 78"/>
            <p:cNvSpPr/>
            <p:nvPr/>
          </p:nvSpPr>
          <p:spPr>
            <a:xfrm rot="0">
              <a:off x="2271" y="0"/>
              <a:ext cx="20"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07" name="未知"/>
            <p:cNvSpPr/>
            <p:nvPr/>
          </p:nvSpPr>
          <p:spPr bwMode="auto">
            <a:xfrm rot="0">
              <a:off x="227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8" name="未知"/>
            <p:cNvSpPr/>
            <p:nvPr/>
          </p:nvSpPr>
          <p:spPr bwMode="auto">
            <a:xfrm rot="0">
              <a:off x="227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09" name="未知"/>
            <p:cNvSpPr/>
            <p:nvPr/>
          </p:nvSpPr>
          <p:spPr bwMode="auto">
            <a:xfrm rot="0">
              <a:off x="227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0" name="未知"/>
            <p:cNvSpPr/>
            <p:nvPr/>
          </p:nvSpPr>
          <p:spPr bwMode="auto">
            <a:xfrm rot="0">
              <a:off x="227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1" name="未知"/>
            <p:cNvSpPr/>
            <p:nvPr/>
          </p:nvSpPr>
          <p:spPr bwMode="auto">
            <a:xfrm rot="0">
              <a:off x="227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2" name="未知"/>
            <p:cNvSpPr/>
            <p:nvPr/>
          </p:nvSpPr>
          <p:spPr bwMode="auto">
            <a:xfrm rot="0">
              <a:off x="227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3" name="未知"/>
            <p:cNvSpPr/>
            <p:nvPr/>
          </p:nvSpPr>
          <p:spPr bwMode="auto">
            <a:xfrm rot="0">
              <a:off x="227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4" name="未知"/>
            <p:cNvSpPr/>
            <p:nvPr/>
          </p:nvSpPr>
          <p:spPr bwMode="auto">
            <a:xfrm rot="0">
              <a:off x="227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5" name="未知"/>
            <p:cNvSpPr/>
            <p:nvPr/>
          </p:nvSpPr>
          <p:spPr bwMode="auto">
            <a:xfrm rot="0">
              <a:off x="227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6" name="未知"/>
            <p:cNvSpPr/>
            <p:nvPr/>
          </p:nvSpPr>
          <p:spPr bwMode="auto">
            <a:xfrm rot="0">
              <a:off x="227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17" name="Rectangle 89"/>
            <p:cNvSpPr/>
            <p:nvPr/>
          </p:nvSpPr>
          <p:spPr>
            <a:xfrm rot="0">
              <a:off x="2271" y="4246"/>
              <a:ext cx="20"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18" name="Rectangle 90"/>
            <p:cNvSpPr/>
            <p:nvPr/>
          </p:nvSpPr>
          <p:spPr>
            <a:xfrm rot="0">
              <a:off x="2716" y="0"/>
              <a:ext cx="20"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19" name="未知"/>
            <p:cNvSpPr/>
            <p:nvPr/>
          </p:nvSpPr>
          <p:spPr bwMode="auto">
            <a:xfrm rot="0">
              <a:off x="2716"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0" name="未知"/>
            <p:cNvSpPr/>
            <p:nvPr/>
          </p:nvSpPr>
          <p:spPr bwMode="auto">
            <a:xfrm rot="0">
              <a:off x="2716"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1" name="未知"/>
            <p:cNvSpPr/>
            <p:nvPr/>
          </p:nvSpPr>
          <p:spPr bwMode="auto">
            <a:xfrm rot="0">
              <a:off x="2716"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2" name="未知"/>
            <p:cNvSpPr/>
            <p:nvPr/>
          </p:nvSpPr>
          <p:spPr bwMode="auto">
            <a:xfrm rot="0">
              <a:off x="2716"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3" name="未知"/>
            <p:cNvSpPr/>
            <p:nvPr/>
          </p:nvSpPr>
          <p:spPr bwMode="auto">
            <a:xfrm rot="0">
              <a:off x="2716"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4" name="未知"/>
            <p:cNvSpPr/>
            <p:nvPr/>
          </p:nvSpPr>
          <p:spPr bwMode="auto">
            <a:xfrm rot="0">
              <a:off x="2716"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5" name="未知"/>
            <p:cNvSpPr/>
            <p:nvPr/>
          </p:nvSpPr>
          <p:spPr bwMode="auto">
            <a:xfrm rot="0">
              <a:off x="2716"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6" name="未知"/>
            <p:cNvSpPr/>
            <p:nvPr/>
          </p:nvSpPr>
          <p:spPr bwMode="auto">
            <a:xfrm rot="0">
              <a:off x="2716"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7" name="未知"/>
            <p:cNvSpPr/>
            <p:nvPr/>
          </p:nvSpPr>
          <p:spPr bwMode="auto">
            <a:xfrm rot="0">
              <a:off x="2716"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8" name="未知"/>
            <p:cNvSpPr/>
            <p:nvPr/>
          </p:nvSpPr>
          <p:spPr bwMode="auto">
            <a:xfrm rot="0">
              <a:off x="2716"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29" name="Rectangle 101"/>
            <p:cNvSpPr/>
            <p:nvPr/>
          </p:nvSpPr>
          <p:spPr>
            <a:xfrm rot="0">
              <a:off x="2716" y="4246"/>
              <a:ext cx="20"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30" name="Rectangle 102"/>
            <p:cNvSpPr/>
            <p:nvPr/>
          </p:nvSpPr>
          <p:spPr>
            <a:xfrm rot="0">
              <a:off x="3161" y="0"/>
              <a:ext cx="20"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31" name="未知"/>
            <p:cNvSpPr/>
            <p:nvPr/>
          </p:nvSpPr>
          <p:spPr bwMode="auto">
            <a:xfrm rot="0">
              <a:off x="316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2" name="未知"/>
            <p:cNvSpPr/>
            <p:nvPr/>
          </p:nvSpPr>
          <p:spPr bwMode="auto">
            <a:xfrm rot="0">
              <a:off x="316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3" name="未知"/>
            <p:cNvSpPr/>
            <p:nvPr/>
          </p:nvSpPr>
          <p:spPr bwMode="auto">
            <a:xfrm rot="0">
              <a:off x="316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4" name="未知"/>
            <p:cNvSpPr/>
            <p:nvPr/>
          </p:nvSpPr>
          <p:spPr bwMode="auto">
            <a:xfrm rot="0">
              <a:off x="316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5" name="未知"/>
            <p:cNvSpPr/>
            <p:nvPr/>
          </p:nvSpPr>
          <p:spPr bwMode="auto">
            <a:xfrm rot="0">
              <a:off x="316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6" name="未知"/>
            <p:cNvSpPr/>
            <p:nvPr/>
          </p:nvSpPr>
          <p:spPr bwMode="auto">
            <a:xfrm rot="0">
              <a:off x="316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7" name="未知"/>
            <p:cNvSpPr/>
            <p:nvPr/>
          </p:nvSpPr>
          <p:spPr bwMode="auto">
            <a:xfrm rot="0">
              <a:off x="316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8" name="未知"/>
            <p:cNvSpPr/>
            <p:nvPr/>
          </p:nvSpPr>
          <p:spPr bwMode="auto">
            <a:xfrm rot="0">
              <a:off x="316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39" name="未知"/>
            <p:cNvSpPr/>
            <p:nvPr/>
          </p:nvSpPr>
          <p:spPr bwMode="auto">
            <a:xfrm rot="0">
              <a:off x="316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0" name="未知"/>
            <p:cNvSpPr/>
            <p:nvPr/>
          </p:nvSpPr>
          <p:spPr bwMode="auto">
            <a:xfrm rot="0">
              <a:off x="316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1" name="Rectangle 113"/>
            <p:cNvSpPr/>
            <p:nvPr/>
          </p:nvSpPr>
          <p:spPr>
            <a:xfrm rot="0">
              <a:off x="3161" y="4246"/>
              <a:ext cx="20"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42" name="Rectangle 114"/>
            <p:cNvSpPr/>
            <p:nvPr/>
          </p:nvSpPr>
          <p:spPr>
            <a:xfrm rot="0">
              <a:off x="3611" y="0"/>
              <a:ext cx="20"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43" name="未知"/>
            <p:cNvSpPr/>
            <p:nvPr/>
          </p:nvSpPr>
          <p:spPr bwMode="auto">
            <a:xfrm rot="0">
              <a:off x="361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4" name="未知"/>
            <p:cNvSpPr/>
            <p:nvPr/>
          </p:nvSpPr>
          <p:spPr bwMode="auto">
            <a:xfrm rot="0">
              <a:off x="361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5" name="未知"/>
            <p:cNvSpPr/>
            <p:nvPr/>
          </p:nvSpPr>
          <p:spPr bwMode="auto">
            <a:xfrm rot="0">
              <a:off x="361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6" name="未知"/>
            <p:cNvSpPr/>
            <p:nvPr/>
          </p:nvSpPr>
          <p:spPr bwMode="auto">
            <a:xfrm rot="0">
              <a:off x="361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7" name="未知"/>
            <p:cNvSpPr/>
            <p:nvPr/>
          </p:nvSpPr>
          <p:spPr bwMode="auto">
            <a:xfrm rot="0">
              <a:off x="361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8" name="未知"/>
            <p:cNvSpPr/>
            <p:nvPr/>
          </p:nvSpPr>
          <p:spPr bwMode="auto">
            <a:xfrm rot="0">
              <a:off x="361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49" name="未知"/>
            <p:cNvSpPr/>
            <p:nvPr/>
          </p:nvSpPr>
          <p:spPr bwMode="auto">
            <a:xfrm rot="0">
              <a:off x="361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0" name="未知"/>
            <p:cNvSpPr/>
            <p:nvPr/>
          </p:nvSpPr>
          <p:spPr bwMode="auto">
            <a:xfrm rot="0">
              <a:off x="361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1" name="未知"/>
            <p:cNvSpPr/>
            <p:nvPr/>
          </p:nvSpPr>
          <p:spPr bwMode="auto">
            <a:xfrm rot="0">
              <a:off x="361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2" name="未知"/>
            <p:cNvSpPr/>
            <p:nvPr/>
          </p:nvSpPr>
          <p:spPr bwMode="auto">
            <a:xfrm rot="0">
              <a:off x="361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3" name="Rectangle 125"/>
            <p:cNvSpPr/>
            <p:nvPr/>
          </p:nvSpPr>
          <p:spPr>
            <a:xfrm rot="0">
              <a:off x="3611" y="4246"/>
              <a:ext cx="20"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54" name="Rectangle 126"/>
            <p:cNvSpPr/>
            <p:nvPr/>
          </p:nvSpPr>
          <p:spPr>
            <a:xfrm rot="0">
              <a:off x="4056" y="0"/>
              <a:ext cx="20"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55" name="未知"/>
            <p:cNvSpPr/>
            <p:nvPr/>
          </p:nvSpPr>
          <p:spPr bwMode="auto">
            <a:xfrm rot="0">
              <a:off x="4056"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6" name="未知"/>
            <p:cNvSpPr/>
            <p:nvPr/>
          </p:nvSpPr>
          <p:spPr bwMode="auto">
            <a:xfrm rot="0">
              <a:off x="4056"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7" name="未知"/>
            <p:cNvSpPr/>
            <p:nvPr/>
          </p:nvSpPr>
          <p:spPr bwMode="auto">
            <a:xfrm rot="0">
              <a:off x="4056"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8" name="未知"/>
            <p:cNvSpPr/>
            <p:nvPr/>
          </p:nvSpPr>
          <p:spPr bwMode="auto">
            <a:xfrm rot="0">
              <a:off x="4056"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59" name="未知"/>
            <p:cNvSpPr/>
            <p:nvPr/>
          </p:nvSpPr>
          <p:spPr bwMode="auto">
            <a:xfrm rot="0">
              <a:off x="4056"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0" name="未知"/>
            <p:cNvSpPr/>
            <p:nvPr/>
          </p:nvSpPr>
          <p:spPr bwMode="auto">
            <a:xfrm rot="0">
              <a:off x="4056"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1" name="未知"/>
            <p:cNvSpPr/>
            <p:nvPr/>
          </p:nvSpPr>
          <p:spPr bwMode="auto">
            <a:xfrm rot="0">
              <a:off x="4056"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2" name="未知"/>
            <p:cNvSpPr/>
            <p:nvPr/>
          </p:nvSpPr>
          <p:spPr bwMode="auto">
            <a:xfrm rot="0">
              <a:off x="4056"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3" name="未知"/>
            <p:cNvSpPr/>
            <p:nvPr/>
          </p:nvSpPr>
          <p:spPr bwMode="auto">
            <a:xfrm rot="0">
              <a:off x="4056"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4" name="未知"/>
            <p:cNvSpPr/>
            <p:nvPr/>
          </p:nvSpPr>
          <p:spPr bwMode="auto">
            <a:xfrm rot="0">
              <a:off x="4056"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5" name="Rectangle 137"/>
            <p:cNvSpPr/>
            <p:nvPr/>
          </p:nvSpPr>
          <p:spPr>
            <a:xfrm rot="0">
              <a:off x="4056" y="4246"/>
              <a:ext cx="20"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66" name="Rectangle 138"/>
            <p:cNvSpPr/>
            <p:nvPr/>
          </p:nvSpPr>
          <p:spPr>
            <a:xfrm rot="0">
              <a:off x="4501" y="0"/>
              <a:ext cx="20"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67" name="未知"/>
            <p:cNvSpPr/>
            <p:nvPr/>
          </p:nvSpPr>
          <p:spPr bwMode="auto">
            <a:xfrm rot="0">
              <a:off x="450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8" name="未知"/>
            <p:cNvSpPr/>
            <p:nvPr/>
          </p:nvSpPr>
          <p:spPr bwMode="auto">
            <a:xfrm rot="0">
              <a:off x="450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69" name="未知"/>
            <p:cNvSpPr/>
            <p:nvPr/>
          </p:nvSpPr>
          <p:spPr bwMode="auto">
            <a:xfrm rot="0">
              <a:off x="450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0" name="未知"/>
            <p:cNvSpPr/>
            <p:nvPr/>
          </p:nvSpPr>
          <p:spPr bwMode="auto">
            <a:xfrm rot="0">
              <a:off x="450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1" name="未知"/>
            <p:cNvSpPr/>
            <p:nvPr/>
          </p:nvSpPr>
          <p:spPr bwMode="auto">
            <a:xfrm rot="0">
              <a:off x="450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2" name="未知"/>
            <p:cNvSpPr/>
            <p:nvPr/>
          </p:nvSpPr>
          <p:spPr bwMode="auto">
            <a:xfrm rot="0">
              <a:off x="450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3" name="未知"/>
            <p:cNvSpPr/>
            <p:nvPr/>
          </p:nvSpPr>
          <p:spPr bwMode="auto">
            <a:xfrm rot="0">
              <a:off x="450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4" name="未知"/>
            <p:cNvSpPr/>
            <p:nvPr/>
          </p:nvSpPr>
          <p:spPr bwMode="auto">
            <a:xfrm rot="0">
              <a:off x="450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5" name="未知"/>
            <p:cNvSpPr/>
            <p:nvPr/>
          </p:nvSpPr>
          <p:spPr bwMode="auto">
            <a:xfrm rot="0">
              <a:off x="450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6" name="未知"/>
            <p:cNvSpPr/>
            <p:nvPr/>
          </p:nvSpPr>
          <p:spPr bwMode="auto">
            <a:xfrm rot="0">
              <a:off x="450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77" name="Rectangle 149"/>
            <p:cNvSpPr/>
            <p:nvPr/>
          </p:nvSpPr>
          <p:spPr>
            <a:xfrm rot="0">
              <a:off x="4501" y="4246"/>
              <a:ext cx="20"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78" name="Rectangle 150"/>
            <p:cNvSpPr/>
            <p:nvPr/>
          </p:nvSpPr>
          <p:spPr>
            <a:xfrm rot="0">
              <a:off x="4951" y="0"/>
              <a:ext cx="20" cy="10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79" name="未知"/>
            <p:cNvSpPr/>
            <p:nvPr/>
          </p:nvSpPr>
          <p:spPr bwMode="auto">
            <a:xfrm rot="0">
              <a:off x="495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0" name="未知"/>
            <p:cNvSpPr/>
            <p:nvPr/>
          </p:nvSpPr>
          <p:spPr bwMode="auto">
            <a:xfrm rot="0">
              <a:off x="495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1" name="未知"/>
            <p:cNvSpPr/>
            <p:nvPr/>
          </p:nvSpPr>
          <p:spPr bwMode="auto">
            <a:xfrm rot="0">
              <a:off x="495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2" name="未知"/>
            <p:cNvSpPr/>
            <p:nvPr/>
          </p:nvSpPr>
          <p:spPr bwMode="auto">
            <a:xfrm rot="0">
              <a:off x="495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3" name="未知"/>
            <p:cNvSpPr/>
            <p:nvPr/>
          </p:nvSpPr>
          <p:spPr bwMode="auto">
            <a:xfrm rot="0">
              <a:off x="495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4" name="未知"/>
            <p:cNvSpPr/>
            <p:nvPr/>
          </p:nvSpPr>
          <p:spPr bwMode="auto">
            <a:xfrm rot="0">
              <a:off x="495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5" name="未知"/>
            <p:cNvSpPr/>
            <p:nvPr/>
          </p:nvSpPr>
          <p:spPr bwMode="auto">
            <a:xfrm rot="0">
              <a:off x="495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6" name="未知"/>
            <p:cNvSpPr/>
            <p:nvPr/>
          </p:nvSpPr>
          <p:spPr bwMode="auto">
            <a:xfrm rot="0">
              <a:off x="495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7" name="未知"/>
            <p:cNvSpPr/>
            <p:nvPr/>
          </p:nvSpPr>
          <p:spPr bwMode="auto">
            <a:xfrm rot="0">
              <a:off x="495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8" name="未知"/>
            <p:cNvSpPr/>
            <p:nvPr/>
          </p:nvSpPr>
          <p:spPr bwMode="auto">
            <a:xfrm rot="0">
              <a:off x="495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0195"/>
              </a:schemeClr>
            </a:solidFill>
            <a:ln>
              <a:noFill/>
            </a:ln>
          </p:spPr>
        </p:sp>
        <p:sp>
          <p:nvSpPr>
            <p:cNvPr id="1049089" name="Rectangle 161"/>
            <p:cNvSpPr/>
            <p:nvPr/>
          </p:nvSpPr>
          <p:spPr>
            <a:xfrm rot="0">
              <a:off x="4951" y="4246"/>
              <a:ext cx="20" cy="51"/>
            </a:xfrm>
            <a:prstGeom prst="rect"/>
            <a:solidFill>
              <a:schemeClr val="dk2">
                <a:alpha val="50195"/>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9090" name="未知"/>
            <p:cNvSpPr/>
            <p:nvPr/>
          </p:nvSpPr>
          <p:spPr bwMode="auto">
            <a:xfrm rot="0">
              <a:off x="0" y="3281"/>
              <a:ext cx="20" cy="10"/>
            </a:xfrm>
            <a:custGeom>
              <a:avLst/>
              <a:gdLst>
                <a:gd name="l" fmla="*/ 0 w 4"/>
                <a:gd name="t" fmla="*/ 0 h 2"/>
                <a:gd name="r" fmla="*/ 4 w 4"/>
                <a:gd name="b" fmla="*/ 2 h 2"/>
              </a:gdLst>
              <a:ahLst/>
              <a:rect l="l" t="t" r="r" b="b"/>
              <a:pathLst>
                <a:path w="4" h="2">
                  <a:moveTo>
                    <a:pt x="0" y="1"/>
                  </a:moveTo>
                  <a:cubicBezTo>
                    <a:pt x="1" y="2"/>
                    <a:pt x="4" y="0"/>
                    <a:pt x="0" y="1"/>
                  </a:cubicBezTo>
                </a:path>
              </a:pathLst>
            </a:custGeom>
            <a:solidFill>
              <a:schemeClr val="dk2">
                <a:alpha val="50195"/>
              </a:schemeClr>
            </a:solidFill>
            <a:ln>
              <a:noFill/>
            </a:ln>
          </p:spPr>
        </p:sp>
      </p:grpSp>
      <p:grpSp>
        <p:nvGrpSpPr>
          <p:cNvPr id="122" name=""/>
          <p:cNvGrpSpPr/>
          <p:nvPr/>
        </p:nvGrpSpPr>
        <p:grpSpPr>
          <a:xfrm rot="0">
            <a:off x="152400" y="4724400"/>
            <a:ext cx="1685925" cy="1557337"/>
            <a:chOff x="0" y="0"/>
            <a:chExt cx="1062" cy="981"/>
          </a:xfrm>
        </p:grpSpPr>
        <p:sp>
          <p:nvSpPr>
            <p:cNvPr id="1049091" name="未知"/>
            <p:cNvSpPr/>
            <p:nvPr/>
          </p:nvSpPr>
          <p:spPr bwMode="auto">
            <a:xfrm rot="0">
              <a:off x="25" y="0"/>
              <a:ext cx="207" cy="81"/>
            </a:xfrm>
            <a:custGeom>
              <a:avLst/>
              <a:gdLst>
                <a:gd name="l" fmla="*/ 0 w 41"/>
                <a:gd name="t" fmla="*/ 0 h 16"/>
                <a:gd name="r" fmla="*/ 41 w 41"/>
                <a:gd name="b" fmla="*/ 16 h 16"/>
              </a:gdLst>
              <a:ahLst/>
              <a:rect l="l" t="t"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path>
              </a:pathLst>
            </a:custGeom>
            <a:solidFill>
              <a:schemeClr val="folHlink">
                <a:alpha val="100000"/>
              </a:schemeClr>
            </a:solidFill>
            <a:ln>
              <a:noFill/>
            </a:ln>
          </p:spPr>
        </p:sp>
        <p:sp>
          <p:nvSpPr>
            <p:cNvPr id="1049092" name="未知"/>
            <p:cNvSpPr/>
            <p:nvPr/>
          </p:nvSpPr>
          <p:spPr bwMode="auto">
            <a:xfrm rot="0">
              <a:off x="0" y="5"/>
              <a:ext cx="1062" cy="976"/>
            </a:xfrm>
            <a:custGeom>
              <a:avLst/>
              <a:gdLst>
                <a:gd name="l" fmla="*/ 0 w 210"/>
                <a:gd name="t" fmla="*/ 0 h 193"/>
                <a:gd name="r" fmla="*/ 210 w 210"/>
                <a:gd name="b" fmla="*/ 193 h 193"/>
              </a:gdLst>
              <a:ahLst/>
              <a:rect l="l" t="t"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path>
              </a:pathLst>
            </a:custGeom>
            <a:solidFill>
              <a:schemeClr val="folHlink">
                <a:alpha val="100000"/>
              </a:schemeClr>
            </a:solidFill>
            <a:ln>
              <a:noFill/>
            </a:ln>
          </p:spPr>
        </p:sp>
        <p:sp>
          <p:nvSpPr>
            <p:cNvPr id="1049093" name="未知"/>
            <p:cNvSpPr/>
            <p:nvPr/>
          </p:nvSpPr>
          <p:spPr bwMode="auto">
            <a:xfrm rot="0">
              <a:off x="252" y="470"/>
              <a:ext cx="86" cy="102"/>
            </a:xfrm>
            <a:custGeom>
              <a:avLst/>
              <a:gdLst>
                <a:gd name="l" fmla="*/ 0 w 17"/>
                <a:gd name="t" fmla="*/ 0 h 20"/>
                <a:gd name="r" fmla="*/ 17 w 17"/>
                <a:gd name="b" fmla="*/ 20 h 20"/>
              </a:gdLst>
              <a:ahLst/>
              <a:rect l="l" t="t" r="r" b="b"/>
              <a:pathLst>
                <a:path w="17" h="20">
                  <a:moveTo>
                    <a:pt x="14" y="5"/>
                  </a:moveTo>
                  <a:cubicBezTo>
                    <a:pt x="13" y="0"/>
                    <a:pt x="0" y="8"/>
                    <a:pt x="9" y="20"/>
                  </a:cubicBezTo>
                  <a:cubicBezTo>
                    <a:pt x="9" y="20"/>
                    <a:pt x="17" y="17"/>
                    <a:pt x="14" y="5"/>
                  </a:cubicBezTo>
                </a:path>
              </a:pathLst>
            </a:custGeom>
            <a:solidFill>
              <a:schemeClr val="folHlink">
                <a:alpha val="100000"/>
              </a:schemeClr>
            </a:solidFill>
            <a:ln>
              <a:noFill/>
            </a:ln>
          </p:spPr>
        </p:sp>
        <p:sp>
          <p:nvSpPr>
            <p:cNvPr id="1049094" name="未知"/>
            <p:cNvSpPr/>
            <p:nvPr/>
          </p:nvSpPr>
          <p:spPr bwMode="auto">
            <a:xfrm rot="0">
              <a:off x="171" y="511"/>
              <a:ext cx="76" cy="136"/>
            </a:xfrm>
            <a:custGeom>
              <a:avLst/>
              <a:gdLst>
                <a:gd name="l" fmla="*/ 0 w 15"/>
                <a:gd name="t" fmla="*/ 0 h 27"/>
                <a:gd name="r" fmla="*/ 15 w 15"/>
                <a:gd name="b" fmla="*/ 27 h 27"/>
              </a:gdLst>
              <a:ahLst/>
              <a:rect l="l" t="t"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path>
              </a:pathLst>
            </a:custGeom>
            <a:solidFill>
              <a:schemeClr val="folHlink">
                <a:alpha val="100000"/>
              </a:schemeClr>
            </a:solidFill>
            <a:ln>
              <a:noFill/>
            </a:ln>
          </p:spPr>
        </p:sp>
        <p:sp>
          <p:nvSpPr>
            <p:cNvPr id="1049095" name="未知"/>
            <p:cNvSpPr/>
            <p:nvPr/>
          </p:nvSpPr>
          <p:spPr bwMode="auto">
            <a:xfrm rot="0">
              <a:off x="126" y="238"/>
              <a:ext cx="243" cy="116"/>
            </a:xfrm>
            <a:custGeom>
              <a:avLst/>
              <a:gdLst>
                <a:gd name="l" fmla="*/ 0 w 48"/>
                <a:gd name="t" fmla="*/ 0 h 23"/>
                <a:gd name="r" fmla="*/ 48 w 48"/>
                <a:gd name="b" fmla="*/ 23 h 23"/>
              </a:gdLst>
              <a:ahLst/>
              <a:rect l="l" t="t"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path>
              </a:pathLst>
            </a:custGeom>
            <a:solidFill>
              <a:schemeClr val="folHlink">
                <a:alpha val="100000"/>
              </a:schemeClr>
            </a:solidFill>
            <a:ln>
              <a:noFill/>
            </a:ln>
          </p:spPr>
        </p:sp>
        <p:sp>
          <p:nvSpPr>
            <p:cNvPr id="1049096" name="未知"/>
            <p:cNvSpPr/>
            <p:nvPr/>
          </p:nvSpPr>
          <p:spPr bwMode="auto">
            <a:xfrm rot="0">
              <a:off x="404" y="561"/>
              <a:ext cx="177" cy="187"/>
            </a:xfrm>
            <a:custGeom>
              <a:avLst/>
              <a:gdLst>
                <a:gd name="l" fmla="*/ 0 w 35"/>
                <a:gd name="t" fmla="*/ 0 h 37"/>
                <a:gd name="r" fmla="*/ 35 w 35"/>
                <a:gd name="b" fmla="*/ 37 h 37"/>
              </a:gdLst>
              <a:ahLst/>
              <a:rect l="l" t="t"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path>
              </a:pathLst>
            </a:custGeom>
            <a:solidFill>
              <a:schemeClr val="folHlink">
                <a:alpha val="100000"/>
              </a:schemeClr>
            </a:solidFill>
            <a:ln>
              <a:noFill/>
            </a:ln>
          </p:spPr>
        </p:sp>
        <p:sp>
          <p:nvSpPr>
            <p:cNvPr id="1049097" name="未知"/>
            <p:cNvSpPr/>
            <p:nvPr/>
          </p:nvSpPr>
          <p:spPr bwMode="auto">
            <a:xfrm rot="0">
              <a:off x="809" y="374"/>
              <a:ext cx="177" cy="36"/>
            </a:xfrm>
            <a:custGeom>
              <a:avLst/>
              <a:gdLst>
                <a:gd name="l" fmla="*/ 0 w 35"/>
                <a:gd name="t" fmla="*/ 0 h 7"/>
                <a:gd name="r" fmla="*/ 35 w 35"/>
                <a:gd name="b" fmla="*/ 7 h 7"/>
              </a:gdLst>
              <a:ahLst/>
              <a:rect l="l" t="t" r="r" b="b"/>
              <a:pathLst>
                <a:path w="35" h="7">
                  <a:moveTo>
                    <a:pt x="5" y="0"/>
                  </a:moveTo>
                  <a:cubicBezTo>
                    <a:pt x="0" y="0"/>
                    <a:pt x="7" y="7"/>
                    <a:pt x="14" y="5"/>
                  </a:cubicBezTo>
                  <a:cubicBezTo>
                    <a:pt x="35" y="1"/>
                    <a:pt x="5" y="0"/>
                    <a:pt x="5" y="0"/>
                  </a:cubicBezTo>
                </a:path>
              </a:pathLst>
            </a:custGeom>
            <a:solidFill>
              <a:schemeClr val="folHlink">
                <a:alpha val="100000"/>
              </a:schemeClr>
            </a:solidFill>
            <a:ln>
              <a:noFill/>
            </a:ln>
          </p:spPr>
        </p:sp>
        <p:sp>
          <p:nvSpPr>
            <p:cNvPr id="1049098" name="未知"/>
            <p:cNvSpPr/>
            <p:nvPr/>
          </p:nvSpPr>
          <p:spPr bwMode="auto">
            <a:xfrm rot="0">
              <a:off x="869" y="369"/>
              <a:ext cx="137" cy="81"/>
            </a:xfrm>
            <a:custGeom>
              <a:avLst/>
              <a:gdLst>
                <a:gd name="l" fmla="*/ 0 w 27"/>
                <a:gd name="t" fmla="*/ 0 h 16"/>
                <a:gd name="r" fmla="*/ 27 w 27"/>
                <a:gd name="b" fmla="*/ 16 h 16"/>
              </a:gdLst>
              <a:ahLst/>
              <a:rect l="l" t="t"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path>
              </a:pathLst>
            </a:custGeom>
            <a:solidFill>
              <a:schemeClr val="folHlink">
                <a:alpha val="100000"/>
              </a:schemeClr>
            </a:solidFill>
            <a:ln>
              <a:noFill/>
            </a:ln>
          </p:spPr>
        </p:sp>
        <p:sp>
          <p:nvSpPr>
            <p:cNvPr id="1049099" name="未知"/>
            <p:cNvSpPr/>
            <p:nvPr/>
          </p:nvSpPr>
          <p:spPr bwMode="auto">
            <a:xfrm rot="0">
              <a:off x="864" y="420"/>
              <a:ext cx="177" cy="86"/>
            </a:xfrm>
            <a:custGeom>
              <a:avLst/>
              <a:gdLst>
                <a:gd name="l" fmla="*/ 0 w 35"/>
                <a:gd name="t" fmla="*/ 0 h 17"/>
                <a:gd name="r" fmla="*/ 35 w 35"/>
                <a:gd name="b" fmla="*/ 17 h 17"/>
              </a:gdLst>
              <a:ahLst/>
              <a:rect l="l" t="t"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path>
              </a:pathLst>
            </a:custGeom>
            <a:solidFill>
              <a:schemeClr val="folHlink">
                <a:alpha val="100000"/>
              </a:schemeClr>
            </a:solidFill>
            <a:ln>
              <a:noFill/>
            </a:ln>
          </p:spPr>
        </p:sp>
        <p:sp>
          <p:nvSpPr>
            <p:cNvPr id="1049100" name="未知"/>
            <p:cNvSpPr/>
            <p:nvPr/>
          </p:nvSpPr>
          <p:spPr bwMode="auto">
            <a:xfrm rot="0">
              <a:off x="748" y="501"/>
              <a:ext cx="248" cy="60"/>
            </a:xfrm>
            <a:custGeom>
              <a:avLst/>
              <a:gdLst>
                <a:gd name="l" fmla="*/ 0 w 49"/>
                <a:gd name="t" fmla="*/ 0 h 12"/>
                <a:gd name="r" fmla="*/ 49 w 49"/>
                <a:gd name="b" fmla="*/ 12 h 12"/>
              </a:gdLst>
              <a:ahLst/>
              <a:rect l="l" t="t"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path>
              </a:pathLst>
            </a:custGeom>
            <a:solidFill>
              <a:schemeClr val="folHlink">
                <a:alpha val="100000"/>
              </a:schemeClr>
            </a:solidFill>
            <a:ln>
              <a:noFill/>
            </a:ln>
          </p:spPr>
        </p:sp>
        <p:sp>
          <p:nvSpPr>
            <p:cNvPr id="1049101" name="未知"/>
            <p:cNvSpPr/>
            <p:nvPr/>
          </p:nvSpPr>
          <p:spPr bwMode="auto">
            <a:xfrm rot="0">
              <a:off x="773" y="556"/>
              <a:ext cx="203" cy="56"/>
            </a:xfrm>
            <a:custGeom>
              <a:avLst/>
              <a:gdLst>
                <a:gd name="l" fmla="*/ 0 w 40"/>
                <a:gd name="t" fmla="*/ 0 h 11"/>
                <a:gd name="r" fmla="*/ 40 w 40"/>
                <a:gd name="b" fmla="*/ 11 h 11"/>
              </a:gdLst>
              <a:ahLst/>
              <a:rect l="l" t="t"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path>
              </a:pathLst>
            </a:custGeom>
            <a:solidFill>
              <a:schemeClr val="folHlink">
                <a:alpha val="100000"/>
              </a:schemeClr>
            </a:solidFill>
            <a:ln>
              <a:noFill/>
            </a:ln>
          </p:spPr>
        </p:sp>
        <p:sp>
          <p:nvSpPr>
            <p:cNvPr id="1049102" name="未知"/>
            <p:cNvSpPr/>
            <p:nvPr/>
          </p:nvSpPr>
          <p:spPr bwMode="auto">
            <a:xfrm rot="0">
              <a:off x="763" y="602"/>
              <a:ext cx="207" cy="172"/>
            </a:xfrm>
            <a:custGeom>
              <a:avLst/>
              <a:gdLst>
                <a:gd name="l" fmla="*/ 0 w 41"/>
                <a:gd name="t" fmla="*/ 0 h 34"/>
                <a:gd name="r" fmla="*/ 41 w 41"/>
                <a:gd name="b" fmla="*/ 34 h 34"/>
              </a:gdLst>
              <a:ahLst/>
              <a:rect l="l" t="t"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path>
              </a:pathLst>
            </a:custGeom>
            <a:solidFill>
              <a:schemeClr val="folHlink">
                <a:alpha val="100000"/>
              </a:schemeClr>
            </a:solidFill>
            <a:ln>
              <a:noFill/>
            </a:ln>
          </p:spPr>
        </p:sp>
        <p:sp>
          <p:nvSpPr>
            <p:cNvPr id="1049103" name="未知"/>
            <p:cNvSpPr/>
            <p:nvPr/>
          </p:nvSpPr>
          <p:spPr bwMode="auto">
            <a:xfrm rot="0">
              <a:off x="900" y="521"/>
              <a:ext cx="126" cy="318"/>
            </a:xfrm>
            <a:custGeom>
              <a:avLst/>
              <a:gdLst>
                <a:gd name="l" fmla="*/ 0 w 25"/>
                <a:gd name="t" fmla="*/ 0 h 63"/>
                <a:gd name="r" fmla="*/ 25 w 25"/>
                <a:gd name="b" fmla="*/ 63 h 63"/>
              </a:gdLst>
              <a:ahLst/>
              <a:rect l="l" t="t"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path>
              </a:pathLst>
            </a:custGeom>
            <a:solidFill>
              <a:schemeClr val="folHlink">
                <a:alpha val="100000"/>
              </a:schemeClr>
            </a:solidFill>
            <a:ln>
              <a:noFill/>
            </a:ln>
          </p:spPr>
        </p:sp>
      </p:grpSp>
      <p:sp>
        <p:nvSpPr>
          <p:cNvPr id="1049106" name="Rectangle 164"/>
          <p:cNvSpPr/>
          <p:nvPr>
            <p:ph type="dt" sz="half" idx="2"/>
          </p:nvPr>
        </p:nvSpPr>
        <p:spPr>
          <a:xfrm rot="0">
            <a:off x="301625" y="6248400"/>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9107" name="Rectangle 165"/>
          <p:cNvSpPr/>
          <p:nvPr>
            <p:ph type="ftr" sz="quarter" idx="3"/>
          </p:nvPr>
        </p:nvSpPr>
        <p:spPr>
          <a:xfrm rot="0">
            <a:off x="3124200" y="6248400"/>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
        <p:nvSpPr>
          <p:cNvPr id="1049108" name="Rectangle 166"/>
          <p:cNvSpPr/>
          <p:nvPr>
            <p:ph type="sldNum" sz="quarter" idx="4"/>
          </p:nvPr>
        </p:nvSpPr>
        <p:spPr>
          <a:xfrm rot="0">
            <a:off x="6553200" y="6248400"/>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9110" name="Rectangle 167"/>
          <p:cNvSpPr>
            <a:spLocks noRot="1" noGrp="1" noChangeArrowheads="1"/>
          </p:cNvSpPr>
          <p:nvPr>
            <p:ph type="subTitle" idx="1"/>
          </p:nvPr>
        </p:nvSpPr>
        <p:spPr>
          <a:xfrm>
            <a:off x="1371600" y="3505200"/>
            <a:ext cx="6400800" cy="1752600"/>
          </a:xfrm>
        </p:spPr>
        <p:txBody>
          <a:bodyPr/>
          <a:lstStyle>
            <a:lvl1pPr algn="ctr" indent="0" marL="0">
              <a:buFont typeface="Wingdings" pitchFamily="2" charset="2"/>
              <a:buNone/>
            </a:lvl1pPr>
          </a:lstStyle>
          <a:p>
            <a:r>
              <a:rPr altLang="en-US" lang="zh-CN"/>
              <a:t>单击此处编辑母版副标题样式</a:t>
            </a:r>
          </a:p>
        </p:txBody>
      </p:sp>
      <p:sp>
        <p:nvSpPr>
          <p:cNvPr id="1049109" name="Rectangle 163"/>
          <p:cNvSpPr>
            <a:spLocks noRot="1" noGrp="1" noChangeArrowheads="1"/>
          </p:cNvSpPr>
          <p:nvPr>
            <p:ph type="ctrTitle"/>
          </p:nvPr>
        </p:nvSpPr>
        <p:spPr>
          <a:xfrm>
            <a:off x="685800" y="2057400"/>
            <a:ext cx="7772400" cy="1143000"/>
          </a:xfrm>
        </p:spPr>
        <p:txBody>
          <a:bodyPr/>
          <a:p>
            <a:r>
              <a:rPr altLang="en-US" lang="zh-CN"/>
              <a:t>单击此处编辑母版标题样式</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标题和竖排文字">
    <p:spTree>
      <p:nvGrpSpPr>
        <p:cNvPr id="132" name=""/>
        <p:cNvGrpSpPr/>
        <p:nvPr/>
      </p:nvGrpSpPr>
      <p:grpSpPr>
        <a:xfrm>
          <a:off x="0" y="0"/>
          <a:ext cx="0" cy="0"/>
          <a:chOff x="0" y="0"/>
          <a:chExt cx="0" cy="0"/>
        </a:xfrm>
      </p:grpSpPr>
      <p:sp>
        <p:nvSpPr>
          <p:cNvPr id="1049128" name="标题 1"/>
          <p:cNvSpPr>
            <a:spLocks noGrp="1"/>
          </p:cNvSpPr>
          <p:nvPr>
            <p:ph type="title"/>
          </p:nvPr>
        </p:nvSpPr>
        <p:spPr/>
        <p:txBody>
          <a:bodyPr/>
          <a:p>
            <a:r>
              <a:rPr altLang="en-US" lang="zh-CN" smtClean="0"/>
              <a:t>单击此处编辑母版标题样式</a:t>
            </a:r>
            <a:endParaRPr altLang="en-US" lang="zh-CN"/>
          </a:p>
        </p:txBody>
      </p:sp>
      <p:sp>
        <p:nvSpPr>
          <p:cNvPr id="1049129" name="竖排文字占位符 2"/>
          <p:cNvSpPr>
            <a:spLocks noGrp="1"/>
          </p:cNvSpPr>
          <p:nvPr>
            <p:ph type="body" orient="vert" idx="1"/>
          </p:nvPr>
        </p:nvSpPr>
        <p:spPr/>
        <p:txBody>
          <a:bodyPr vert="eaVert"/>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垂直排列标题与文本">
    <p:spTree>
      <p:nvGrpSpPr>
        <p:cNvPr id="133" name=""/>
        <p:cNvGrpSpPr/>
        <p:nvPr/>
      </p:nvGrpSpPr>
      <p:grpSpPr>
        <a:xfrm>
          <a:off x="0" y="0"/>
          <a:ext cx="0" cy="0"/>
          <a:chOff x="0" y="0"/>
          <a:chExt cx="0" cy="0"/>
        </a:xfrm>
      </p:grpSpPr>
      <p:sp>
        <p:nvSpPr>
          <p:cNvPr id="1049130" name="竖排标题 1"/>
          <p:cNvSpPr>
            <a:spLocks noGrp="1"/>
          </p:cNvSpPr>
          <p:nvPr>
            <p:ph type="title" orient="vert"/>
          </p:nvPr>
        </p:nvSpPr>
        <p:spPr>
          <a:xfrm>
            <a:off x="6704013" y="228600"/>
            <a:ext cx="2135187" cy="5870575"/>
          </a:xfrm>
        </p:spPr>
        <p:txBody>
          <a:bodyPr vert="eaVert"/>
          <a:p>
            <a:r>
              <a:rPr altLang="en-US" lang="zh-CN" smtClean="0"/>
              <a:t>单击此处编辑母版标题样式</a:t>
            </a:r>
            <a:endParaRPr altLang="en-US" lang="zh-CN"/>
          </a:p>
        </p:txBody>
      </p:sp>
      <p:sp>
        <p:nvSpPr>
          <p:cNvPr id="1049131" name="竖排文字占位符 2"/>
          <p:cNvSpPr>
            <a:spLocks noGrp="1"/>
          </p:cNvSpPr>
          <p:nvPr>
            <p:ph type="body" orient="vert" idx="1"/>
          </p:nvPr>
        </p:nvSpPr>
        <p:spPr>
          <a:xfrm>
            <a:off x="298450" y="228600"/>
            <a:ext cx="6253163" cy="5870575"/>
          </a:xfrm>
        </p:spPr>
        <p:txBody>
          <a:bodyPr vert="eaVert"/>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标题和内容">
    <p:spTree>
      <p:nvGrpSpPr>
        <p:cNvPr id="33" name=""/>
        <p:cNvGrpSpPr/>
        <p:nvPr/>
      </p:nvGrpSpPr>
      <p:grpSpPr>
        <a:xfrm>
          <a:off x="0" y="0"/>
          <a:ext cx="0" cy="0"/>
          <a:chOff x="0" y="0"/>
          <a:chExt cx="0" cy="0"/>
        </a:xfrm>
      </p:grpSpPr>
      <p:sp>
        <p:nvSpPr>
          <p:cNvPr id="1048820" name="标题 1"/>
          <p:cNvSpPr>
            <a:spLocks noGrp="1"/>
          </p:cNvSpPr>
          <p:nvPr>
            <p:ph type="title"/>
          </p:nvPr>
        </p:nvSpPr>
        <p:spPr/>
        <p:txBody>
          <a:bodyPr/>
          <a:p>
            <a:r>
              <a:rPr altLang="en-US" lang="zh-CN" smtClean="0"/>
              <a:t>单击此处编辑母版标题样式</a:t>
            </a:r>
            <a:endParaRPr altLang="en-US" lang="zh-CN"/>
          </a:p>
        </p:txBody>
      </p:sp>
      <p:sp>
        <p:nvSpPr>
          <p:cNvPr id="1048821" name="内容占位符 2"/>
          <p:cNvSpPr>
            <a:spLocks noGrp="1"/>
          </p:cNvSpPr>
          <p:nvPr>
            <p:ph idx="1"/>
          </p:nvPr>
        </p:nvSpPr>
        <p:spPr/>
        <p:txBody>
          <a:bodyPr/>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节标题">
    <p:spTree>
      <p:nvGrpSpPr>
        <p:cNvPr id="125" name=""/>
        <p:cNvGrpSpPr/>
        <p:nvPr/>
      </p:nvGrpSpPr>
      <p:grpSpPr>
        <a:xfrm>
          <a:off x="0" y="0"/>
          <a:ext cx="0" cy="0"/>
          <a:chOff x="0" y="0"/>
          <a:chExt cx="0" cy="0"/>
        </a:xfrm>
      </p:grpSpPr>
      <p:sp>
        <p:nvSpPr>
          <p:cNvPr id="1049111" name="标题 1"/>
          <p:cNvSpPr>
            <a:spLocks noGrp="1"/>
          </p:cNvSpPr>
          <p:nvPr>
            <p:ph type="title"/>
          </p:nvPr>
        </p:nvSpPr>
        <p:spPr>
          <a:xfrm>
            <a:off x="722313" y="4406900"/>
            <a:ext cx="7772400" cy="1362075"/>
          </a:xfrm>
        </p:spPr>
        <p:txBody>
          <a:bodyPr anchor="t"/>
          <a:lstStyle>
            <a:lvl1pPr algn="l">
              <a:defRPr b="1" cap="all" sz="4000"/>
            </a:lvl1pPr>
          </a:lstStyle>
          <a:p>
            <a:r>
              <a:rPr altLang="en-US" lang="zh-CN" smtClean="0"/>
              <a:t>单击此处编辑母版标题样式</a:t>
            </a:r>
            <a:endParaRPr altLang="en-US" lang="zh-CN"/>
          </a:p>
        </p:txBody>
      </p:sp>
      <p:sp>
        <p:nvSpPr>
          <p:cNvPr id="1049112" name="文本占位符 2"/>
          <p:cNvSpPr>
            <a:spLocks noGrp="1"/>
          </p:cNvSpPr>
          <p:nvPr>
            <p:ph type="body" idx="1"/>
          </p:nvPr>
        </p:nvSpPr>
        <p:spPr>
          <a:xfrm>
            <a:off x="722313" y="2906713"/>
            <a:ext cx="7772400" cy="1500187"/>
          </a:xfrm>
        </p:spPr>
        <p:txBody>
          <a:bodyPr anchor="b"/>
          <a:lstStyle>
            <a:lvl1pPr indent="0" marL="0">
              <a:buNone/>
              <a:defRPr sz="2000"/>
            </a:lvl1pPr>
            <a:lvl2pPr indent="0" marL="457200">
              <a:buNone/>
              <a:defRPr sz="1800"/>
            </a:lvl2pPr>
            <a:lvl3pPr indent="0" marL="914400">
              <a:buNone/>
              <a:defRPr sz="1600"/>
            </a:lvl3pPr>
            <a:lvl4pPr indent="0" marL="1371600">
              <a:buNone/>
              <a:defRPr sz="1400"/>
            </a:lvl4pPr>
            <a:lvl5pPr indent="0" marL="1828800">
              <a:buNone/>
              <a:defRPr sz="1400"/>
            </a:lvl5pPr>
            <a:lvl6pPr indent="0" marL="2286000">
              <a:buNone/>
              <a:defRPr sz="1400"/>
            </a:lvl6pPr>
            <a:lvl7pPr indent="0" marL="2743200">
              <a:buNone/>
              <a:defRPr sz="1400"/>
            </a:lvl7pPr>
            <a:lvl8pPr indent="0" marL="3200400">
              <a:buNone/>
              <a:defRPr sz="1400"/>
            </a:lvl8pPr>
            <a:lvl9pPr indent="0" marL="3657600">
              <a:buNone/>
              <a:defRPr sz="1400"/>
            </a:lvl9pPr>
          </a:lstStyle>
          <a:p>
            <a:pPr lvl="0"/>
            <a:r>
              <a:rPr altLang="en-US" lang="zh-CN" smtClean="0"/>
              <a:t>单击此处编辑母版文本样式</a:t>
            </a:r>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两栏内容">
    <p:spTree>
      <p:nvGrpSpPr>
        <p:cNvPr id="126" name=""/>
        <p:cNvGrpSpPr/>
        <p:nvPr/>
      </p:nvGrpSpPr>
      <p:grpSpPr>
        <a:xfrm>
          <a:off x="0" y="0"/>
          <a:ext cx="0" cy="0"/>
          <a:chOff x="0" y="0"/>
          <a:chExt cx="0" cy="0"/>
        </a:xfrm>
      </p:grpSpPr>
      <p:sp>
        <p:nvSpPr>
          <p:cNvPr id="1049113" name="标题 1"/>
          <p:cNvSpPr>
            <a:spLocks noGrp="1"/>
          </p:cNvSpPr>
          <p:nvPr>
            <p:ph type="title"/>
          </p:nvPr>
        </p:nvSpPr>
        <p:spPr/>
        <p:txBody>
          <a:bodyPr/>
          <a:p>
            <a:r>
              <a:rPr altLang="en-US" lang="zh-CN" smtClean="0"/>
              <a:t>单击此处编辑母版标题样式</a:t>
            </a:r>
            <a:endParaRPr altLang="en-US" lang="zh-CN"/>
          </a:p>
        </p:txBody>
      </p:sp>
      <p:sp>
        <p:nvSpPr>
          <p:cNvPr id="1049114" name="内容占位符 2"/>
          <p:cNvSpPr>
            <a:spLocks noGrp="1"/>
          </p:cNvSpPr>
          <p:nvPr>
            <p:ph sz="half" idx="1"/>
          </p:nvPr>
        </p:nvSpPr>
        <p:spPr>
          <a:xfrm>
            <a:off x="609600" y="1600200"/>
            <a:ext cx="4000500"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9115" name="内容占位符 3"/>
          <p:cNvSpPr>
            <a:spLocks noGrp="1"/>
          </p:cNvSpPr>
          <p:nvPr>
            <p:ph sz="half" idx="2"/>
          </p:nvPr>
        </p:nvSpPr>
        <p:spPr>
          <a:xfrm>
            <a:off x="4762500" y="1600200"/>
            <a:ext cx="4000500"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比较">
    <p:spTree>
      <p:nvGrpSpPr>
        <p:cNvPr id="127" name=""/>
        <p:cNvGrpSpPr/>
        <p:nvPr/>
      </p:nvGrpSpPr>
      <p:grpSpPr>
        <a:xfrm>
          <a:off x="0" y="0"/>
          <a:ext cx="0" cy="0"/>
          <a:chOff x="0" y="0"/>
          <a:chExt cx="0" cy="0"/>
        </a:xfrm>
      </p:grpSpPr>
      <p:sp>
        <p:nvSpPr>
          <p:cNvPr id="1049116" name="标题 1"/>
          <p:cNvSpPr>
            <a:spLocks noGrp="1"/>
          </p:cNvSpPr>
          <p:nvPr>
            <p:ph type="title"/>
          </p:nvPr>
        </p:nvSpPr>
        <p:spPr>
          <a:xfrm>
            <a:off x="457200" y="274638"/>
            <a:ext cx="8229600" cy="1143000"/>
          </a:xfrm>
        </p:spPr>
        <p:txBody>
          <a:bodyPr/>
          <a:p>
            <a:r>
              <a:rPr altLang="en-US" lang="zh-CN" smtClean="0"/>
              <a:t>单击此处编辑母版标题样式</a:t>
            </a:r>
            <a:endParaRPr altLang="en-US" lang="zh-CN"/>
          </a:p>
        </p:txBody>
      </p:sp>
      <p:sp>
        <p:nvSpPr>
          <p:cNvPr id="1049117" name="文本占位符 2"/>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en-US" lang="zh-CN" smtClean="0"/>
              <a:t>单击此处编辑母版文本样式</a:t>
            </a:r>
          </a:p>
        </p:txBody>
      </p:sp>
      <p:sp>
        <p:nvSpPr>
          <p:cNvPr id="1049118"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9119" name="文本占位符 4"/>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en-US" lang="zh-CN" smtClean="0"/>
              <a:t>单击此处编辑母版文本样式</a:t>
            </a:r>
          </a:p>
        </p:txBody>
      </p:sp>
      <p:sp>
        <p:nvSpPr>
          <p:cNvPr id="1049120"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仅标题">
    <p:spTree>
      <p:nvGrpSpPr>
        <p:cNvPr id="128" name=""/>
        <p:cNvGrpSpPr/>
        <p:nvPr/>
      </p:nvGrpSpPr>
      <p:grpSpPr>
        <a:xfrm>
          <a:off x="0" y="0"/>
          <a:ext cx="0" cy="0"/>
          <a:chOff x="0" y="0"/>
          <a:chExt cx="0" cy="0"/>
        </a:xfrm>
      </p:grpSpPr>
      <p:sp>
        <p:nvSpPr>
          <p:cNvPr id="1049121" name="标题 1"/>
          <p:cNvSpPr>
            <a:spLocks noGrp="1"/>
          </p:cNvSpPr>
          <p:nvPr>
            <p:ph type="title"/>
          </p:nvPr>
        </p:nvSpPr>
        <p:spPr/>
        <p:txBody>
          <a:bodyPr/>
          <a:p>
            <a:r>
              <a:rPr altLang="en-US" lang="zh-CN" smtClean="0"/>
              <a:t>单击此处编辑母版标题样式</a:t>
            </a:r>
            <a:endParaRPr altLang="en-US" lang="zh-CN"/>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空白">
    <p:spTree>
      <p:nvGrpSpPr>
        <p:cNvPr id="129" name=""/>
        <p:cNvGrpSpPr/>
        <p:nvPr/>
      </p:nvGrpSpPr>
      <p:grpSpPr>
        <a:xfrm>
          <a:off x="0" y="0"/>
          <a:ext cx="0" cy="0"/>
          <a:chOff x="0" y="0"/>
          <a:chExt cx="0" cy="0"/>
        </a:xfrm>
      </p:grpSpPr>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内容与标题">
    <p:spTree>
      <p:nvGrpSpPr>
        <p:cNvPr id="130" name=""/>
        <p:cNvGrpSpPr/>
        <p:nvPr/>
      </p:nvGrpSpPr>
      <p:grpSpPr>
        <a:xfrm>
          <a:off x="0" y="0"/>
          <a:ext cx="0" cy="0"/>
          <a:chOff x="0" y="0"/>
          <a:chExt cx="0" cy="0"/>
        </a:xfrm>
      </p:grpSpPr>
      <p:sp>
        <p:nvSpPr>
          <p:cNvPr id="1049122" name="标题 1"/>
          <p:cNvSpPr>
            <a:spLocks noGrp="1"/>
          </p:cNvSpPr>
          <p:nvPr>
            <p:ph type="title"/>
          </p:nvPr>
        </p:nvSpPr>
        <p:spPr>
          <a:xfrm>
            <a:off x="457200" y="273050"/>
            <a:ext cx="3008313" cy="1162050"/>
          </a:xfrm>
        </p:spPr>
        <p:txBody>
          <a:bodyPr anchor="b"/>
          <a:lstStyle>
            <a:lvl1pPr algn="l">
              <a:defRPr b="1" sz="2000"/>
            </a:lvl1pPr>
          </a:lstStyle>
          <a:p>
            <a:r>
              <a:rPr altLang="en-US" lang="zh-CN" smtClean="0"/>
              <a:t>单击此处编辑母版标题样式</a:t>
            </a:r>
            <a:endParaRPr altLang="en-US" lang="zh-CN"/>
          </a:p>
        </p:txBody>
      </p:sp>
      <p:sp>
        <p:nvSpPr>
          <p:cNvPr id="104912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en-US" lang="zh-CN" smtClean="0"/>
              <a:t>单击此处编辑母版文本样式</a:t>
            </a:r>
          </a:p>
          <a:p>
            <a:pPr lvl="1"/>
            <a:r>
              <a:rPr altLang="en-US" lang="zh-CN" smtClean="0"/>
              <a:t>第二级</a:t>
            </a:r>
          </a:p>
          <a:p>
            <a:pPr lvl="2"/>
            <a:r>
              <a:rPr altLang="en-US" lang="zh-CN" smtClean="0"/>
              <a:t>第三级</a:t>
            </a:r>
          </a:p>
          <a:p>
            <a:pPr lvl="3"/>
            <a:r>
              <a:rPr altLang="en-US" lang="zh-CN" smtClean="0"/>
              <a:t>第四级</a:t>
            </a:r>
          </a:p>
          <a:p>
            <a:pPr lvl="4"/>
            <a:r>
              <a:rPr altLang="en-US" lang="zh-CN" smtClean="0"/>
              <a:t>第五级</a:t>
            </a:r>
            <a:endParaRPr altLang="en-US" lang="zh-CN"/>
          </a:p>
        </p:txBody>
      </p:sp>
      <p:sp>
        <p:nvSpPr>
          <p:cNvPr id="1049124" name="文本占位符 3"/>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altLang="en-US" lang="zh-CN" smtClean="0"/>
              <a:t>单击此处编辑母版文本样式</a:t>
            </a:r>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图片与标题">
    <p:spTree>
      <p:nvGrpSpPr>
        <p:cNvPr id="131" name=""/>
        <p:cNvGrpSpPr/>
        <p:nvPr/>
      </p:nvGrpSpPr>
      <p:grpSpPr>
        <a:xfrm>
          <a:off x="0" y="0"/>
          <a:ext cx="0" cy="0"/>
          <a:chOff x="0" y="0"/>
          <a:chExt cx="0" cy="0"/>
        </a:xfrm>
      </p:grpSpPr>
      <p:sp>
        <p:nvSpPr>
          <p:cNvPr id="1049125" name="标题 1"/>
          <p:cNvSpPr>
            <a:spLocks noGrp="1"/>
          </p:cNvSpPr>
          <p:nvPr>
            <p:ph type="title"/>
          </p:nvPr>
        </p:nvSpPr>
        <p:spPr>
          <a:xfrm>
            <a:off x="1792288" y="4800600"/>
            <a:ext cx="5486400" cy="566738"/>
          </a:xfrm>
        </p:spPr>
        <p:txBody>
          <a:bodyPr anchor="b"/>
          <a:lstStyle>
            <a:lvl1pPr algn="l">
              <a:defRPr b="1" sz="2000"/>
            </a:lvl1pPr>
          </a:lstStyle>
          <a:p>
            <a:r>
              <a:rPr altLang="en-US" lang="zh-CN" smtClean="0"/>
              <a:t>单击此处编辑母版标题样式</a:t>
            </a:r>
            <a:endParaRPr altLang="en-US" lang="zh-CN"/>
          </a:p>
        </p:txBody>
      </p:sp>
      <p:sp>
        <p:nvSpPr>
          <p:cNvPr id="1049126" name="图片占位符 2"/>
          <p:cNvSpPr>
            <a:spLocks noGrp="1"/>
          </p:cNvSpPr>
          <p:nvPr>
            <p:ph type="pic" idx="1"/>
          </p:nvPr>
        </p:nvSpPr>
        <p:spPr>
          <a:xfrm>
            <a:off x="1792288" y="612775"/>
            <a:ext cx="5486400" cy="4114800"/>
          </a:xfrm>
        </p:spPr>
        <p:txBody>
          <a:bodyPr anchor="t" anchorCtr="0" bIns="45720" compatLnSpc="1" lIns="91440" numCol="1" rIns="91440" tIns="45720" vert="horz" wrap="square">
            <a:prstTxWarp prst="textNoShape"/>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pPr algn="l" defTabSz="914400" eaLnBrk="0" fontAlgn="base" hangingPunct="0" indent="0" latinLnBrk="0" lvl="0" marL="0" marR="0" rtl="0">
              <a:lnSpc>
                <a:spcPct val="100000"/>
              </a:lnSpc>
              <a:spcBef>
                <a:spcPct val="20000"/>
              </a:spcBef>
              <a:spcAft>
                <a:spcPct val="0"/>
              </a:spcAft>
              <a:buClr>
                <a:schemeClr val="hlink"/>
              </a:buClr>
              <a:buSzTx/>
              <a:buFont typeface="Wingdings" pitchFamily="2" charset="2"/>
              <a:buNone/>
            </a:pPr>
            <a:endParaRPr altLang="en-US" baseline="0" b="0" cap="none" sz="3200" i="0" kern="0" kumimoji="0" lang="zh-CN" noProof="0" normalizeH="0" spc="0" strike="noStrike" u="none" smtClean="0">
              <a:ln>
                <a:noFill/>
              </a:ln>
              <a:solidFill>
                <a:schemeClr val="tx1"/>
              </a:solidFill>
              <a:effectLst/>
              <a:uLnTx/>
              <a:uFillTx/>
              <a:latin typeface="+mn-lt"/>
              <a:ea typeface="+mn-ea"/>
              <a:cs typeface="+mn-cs"/>
            </a:endParaRPr>
          </a:p>
        </p:txBody>
      </p:sp>
      <p:sp>
        <p:nvSpPr>
          <p:cNvPr id="1049127" name="文本占位符 3"/>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altLang="en-US" lang="zh-CN" smtClean="0"/>
              <a:t>单击此处编辑母版文本样式</a:t>
            </a:r>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Tree>
  </p:cSld>
  <p:clrMapOvr>
    <a:masterClrMapping/>
  </p:clrMapOvr>
  <p:transition spd="med">
    <p:pull dir="lu"/>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Pr>
        <a:solidFill>
          <a:schemeClr val="lt1"/>
        </a:solidFill>
      </p:bgPr>
    </p:bg>
    <p:spTree>
      <p:nvGrpSpPr>
        <p:cNvPr id="22" name=""/>
        <p:cNvGrpSpPr/>
        <p:nvPr/>
      </p:nvGrpSpPr>
      <p:grpSpPr>
        <a:xfrm rot="0">
          <a:off x="0" y="0"/>
          <a:ext cx="0" cy="0"/>
          <a:chOff x="0" y="0"/>
          <a:chExt cx="0" cy="0"/>
        </a:xfrm>
      </p:grpSpPr>
      <p:grpSp>
        <p:nvGrpSpPr>
          <p:cNvPr id="23" name=""/>
          <p:cNvGrpSpPr/>
          <p:nvPr/>
        </p:nvGrpSpPr>
        <p:grpSpPr>
          <a:xfrm rot="0">
            <a:off x="566737" y="0"/>
            <a:ext cx="7891462" cy="6821487"/>
            <a:chOff x="0" y="0"/>
            <a:chExt cx="4971" cy="4297"/>
          </a:xfrm>
        </p:grpSpPr>
        <p:sp>
          <p:nvSpPr>
            <p:cNvPr id="1048576" name="Rectangle 3"/>
            <p:cNvSpPr/>
            <p:nvPr/>
          </p:nvSpPr>
          <p:spPr>
            <a:xfrm rot="0">
              <a:off x="35" y="0"/>
              <a:ext cx="21"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577" name="未知"/>
            <p:cNvSpPr/>
            <p:nvPr/>
          </p:nvSpPr>
          <p:spPr bwMode="auto">
            <a:xfrm rot="0">
              <a:off x="35"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78" name="未知"/>
            <p:cNvSpPr/>
            <p:nvPr/>
          </p:nvSpPr>
          <p:spPr bwMode="auto">
            <a:xfrm rot="0">
              <a:off x="35"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79" name="未知"/>
            <p:cNvSpPr/>
            <p:nvPr/>
          </p:nvSpPr>
          <p:spPr bwMode="auto">
            <a:xfrm rot="0">
              <a:off x="35"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0" name="未知"/>
            <p:cNvSpPr/>
            <p:nvPr/>
          </p:nvSpPr>
          <p:spPr bwMode="auto">
            <a:xfrm rot="0">
              <a:off x="35"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1" name="未知"/>
            <p:cNvSpPr/>
            <p:nvPr/>
          </p:nvSpPr>
          <p:spPr bwMode="auto">
            <a:xfrm rot="0">
              <a:off x="35"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2" name="未知"/>
            <p:cNvSpPr/>
            <p:nvPr/>
          </p:nvSpPr>
          <p:spPr bwMode="auto">
            <a:xfrm rot="0">
              <a:off x="35"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3" name="未知"/>
            <p:cNvSpPr/>
            <p:nvPr/>
          </p:nvSpPr>
          <p:spPr bwMode="auto">
            <a:xfrm rot="0">
              <a:off x="35"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4" name="未知"/>
            <p:cNvSpPr/>
            <p:nvPr/>
          </p:nvSpPr>
          <p:spPr bwMode="auto">
            <a:xfrm rot="0">
              <a:off x="35"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5" name="未知"/>
            <p:cNvSpPr/>
            <p:nvPr/>
          </p:nvSpPr>
          <p:spPr bwMode="auto">
            <a:xfrm rot="0">
              <a:off x="35"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6" name="未知"/>
            <p:cNvSpPr/>
            <p:nvPr/>
          </p:nvSpPr>
          <p:spPr bwMode="auto">
            <a:xfrm rot="0">
              <a:off x="35"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87" name="Rectangle 14"/>
            <p:cNvSpPr/>
            <p:nvPr/>
          </p:nvSpPr>
          <p:spPr>
            <a:xfrm rot="0">
              <a:off x="35" y="4246"/>
              <a:ext cx="21"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588" name="Rectangle 15"/>
            <p:cNvSpPr/>
            <p:nvPr/>
          </p:nvSpPr>
          <p:spPr>
            <a:xfrm rot="0">
              <a:off x="480" y="0"/>
              <a:ext cx="21"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589" name="未知"/>
            <p:cNvSpPr/>
            <p:nvPr/>
          </p:nvSpPr>
          <p:spPr bwMode="auto">
            <a:xfrm rot="0">
              <a:off x="480"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0" name="未知"/>
            <p:cNvSpPr/>
            <p:nvPr/>
          </p:nvSpPr>
          <p:spPr bwMode="auto">
            <a:xfrm rot="0">
              <a:off x="480"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1" name="未知"/>
            <p:cNvSpPr/>
            <p:nvPr/>
          </p:nvSpPr>
          <p:spPr bwMode="auto">
            <a:xfrm rot="0">
              <a:off x="480"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2" name="未知"/>
            <p:cNvSpPr/>
            <p:nvPr/>
          </p:nvSpPr>
          <p:spPr bwMode="auto">
            <a:xfrm rot="0">
              <a:off x="480"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3" name="未知"/>
            <p:cNvSpPr/>
            <p:nvPr/>
          </p:nvSpPr>
          <p:spPr bwMode="auto">
            <a:xfrm rot="0">
              <a:off x="480"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4" name="未知"/>
            <p:cNvSpPr/>
            <p:nvPr/>
          </p:nvSpPr>
          <p:spPr bwMode="auto">
            <a:xfrm rot="0">
              <a:off x="480"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5" name="未知"/>
            <p:cNvSpPr/>
            <p:nvPr/>
          </p:nvSpPr>
          <p:spPr bwMode="auto">
            <a:xfrm rot="0">
              <a:off x="480"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6" name="未知"/>
            <p:cNvSpPr/>
            <p:nvPr/>
          </p:nvSpPr>
          <p:spPr bwMode="auto">
            <a:xfrm rot="0">
              <a:off x="480"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7" name="未知"/>
            <p:cNvSpPr/>
            <p:nvPr/>
          </p:nvSpPr>
          <p:spPr bwMode="auto">
            <a:xfrm rot="0">
              <a:off x="480"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8" name="未知"/>
            <p:cNvSpPr/>
            <p:nvPr/>
          </p:nvSpPr>
          <p:spPr bwMode="auto">
            <a:xfrm rot="0">
              <a:off x="480"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599" name="Rectangle 26"/>
            <p:cNvSpPr/>
            <p:nvPr/>
          </p:nvSpPr>
          <p:spPr>
            <a:xfrm rot="0">
              <a:off x="480" y="4246"/>
              <a:ext cx="21"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00" name="Rectangle 27"/>
            <p:cNvSpPr/>
            <p:nvPr/>
          </p:nvSpPr>
          <p:spPr>
            <a:xfrm rot="0">
              <a:off x="930" y="0"/>
              <a:ext cx="21"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01" name="未知"/>
            <p:cNvSpPr/>
            <p:nvPr/>
          </p:nvSpPr>
          <p:spPr bwMode="auto">
            <a:xfrm rot="0">
              <a:off x="930"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2" name="未知"/>
            <p:cNvSpPr/>
            <p:nvPr/>
          </p:nvSpPr>
          <p:spPr bwMode="auto">
            <a:xfrm rot="0">
              <a:off x="930"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3" name="未知"/>
            <p:cNvSpPr/>
            <p:nvPr/>
          </p:nvSpPr>
          <p:spPr bwMode="auto">
            <a:xfrm rot="0">
              <a:off x="930"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4" name="未知"/>
            <p:cNvSpPr/>
            <p:nvPr/>
          </p:nvSpPr>
          <p:spPr bwMode="auto">
            <a:xfrm rot="0">
              <a:off x="930"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5" name="未知"/>
            <p:cNvSpPr/>
            <p:nvPr/>
          </p:nvSpPr>
          <p:spPr bwMode="auto">
            <a:xfrm rot="0">
              <a:off x="930"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6" name="未知"/>
            <p:cNvSpPr/>
            <p:nvPr/>
          </p:nvSpPr>
          <p:spPr bwMode="auto">
            <a:xfrm rot="0">
              <a:off x="930"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7" name="未知"/>
            <p:cNvSpPr/>
            <p:nvPr/>
          </p:nvSpPr>
          <p:spPr bwMode="auto">
            <a:xfrm rot="0">
              <a:off x="930"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8" name="未知"/>
            <p:cNvSpPr/>
            <p:nvPr/>
          </p:nvSpPr>
          <p:spPr bwMode="auto">
            <a:xfrm rot="0">
              <a:off x="930"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09" name="未知"/>
            <p:cNvSpPr/>
            <p:nvPr/>
          </p:nvSpPr>
          <p:spPr bwMode="auto">
            <a:xfrm rot="0">
              <a:off x="930"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0" name="未知"/>
            <p:cNvSpPr/>
            <p:nvPr/>
          </p:nvSpPr>
          <p:spPr bwMode="auto">
            <a:xfrm rot="0">
              <a:off x="930"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1" name="Rectangle 38"/>
            <p:cNvSpPr/>
            <p:nvPr/>
          </p:nvSpPr>
          <p:spPr>
            <a:xfrm rot="0">
              <a:off x="930" y="4246"/>
              <a:ext cx="21"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12" name="Rectangle 39"/>
            <p:cNvSpPr/>
            <p:nvPr/>
          </p:nvSpPr>
          <p:spPr>
            <a:xfrm rot="0">
              <a:off x="1375" y="0"/>
              <a:ext cx="21"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13" name="未知"/>
            <p:cNvSpPr/>
            <p:nvPr/>
          </p:nvSpPr>
          <p:spPr bwMode="auto">
            <a:xfrm rot="0">
              <a:off x="1375"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4" name="未知"/>
            <p:cNvSpPr/>
            <p:nvPr/>
          </p:nvSpPr>
          <p:spPr bwMode="auto">
            <a:xfrm rot="0">
              <a:off x="1375"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5" name="未知"/>
            <p:cNvSpPr/>
            <p:nvPr/>
          </p:nvSpPr>
          <p:spPr bwMode="auto">
            <a:xfrm rot="0">
              <a:off x="1375"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6" name="未知"/>
            <p:cNvSpPr/>
            <p:nvPr/>
          </p:nvSpPr>
          <p:spPr bwMode="auto">
            <a:xfrm rot="0">
              <a:off x="1375"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7" name="未知"/>
            <p:cNvSpPr/>
            <p:nvPr/>
          </p:nvSpPr>
          <p:spPr bwMode="auto">
            <a:xfrm rot="0">
              <a:off x="1375"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8" name="未知"/>
            <p:cNvSpPr/>
            <p:nvPr/>
          </p:nvSpPr>
          <p:spPr bwMode="auto">
            <a:xfrm rot="0">
              <a:off x="1375"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19" name="未知"/>
            <p:cNvSpPr/>
            <p:nvPr/>
          </p:nvSpPr>
          <p:spPr bwMode="auto">
            <a:xfrm rot="0">
              <a:off x="1375"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0" name="未知"/>
            <p:cNvSpPr/>
            <p:nvPr/>
          </p:nvSpPr>
          <p:spPr bwMode="auto">
            <a:xfrm rot="0">
              <a:off x="1375"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1" name="未知"/>
            <p:cNvSpPr/>
            <p:nvPr/>
          </p:nvSpPr>
          <p:spPr bwMode="auto">
            <a:xfrm rot="0">
              <a:off x="1375"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2" name="未知"/>
            <p:cNvSpPr/>
            <p:nvPr/>
          </p:nvSpPr>
          <p:spPr bwMode="auto">
            <a:xfrm rot="0">
              <a:off x="1375"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3" name="Rectangle 50"/>
            <p:cNvSpPr/>
            <p:nvPr/>
          </p:nvSpPr>
          <p:spPr>
            <a:xfrm rot="0">
              <a:off x="1375" y="4246"/>
              <a:ext cx="21"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24" name="Rectangle 51"/>
            <p:cNvSpPr/>
            <p:nvPr/>
          </p:nvSpPr>
          <p:spPr>
            <a:xfrm rot="0">
              <a:off x="1820" y="0"/>
              <a:ext cx="21"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25" name="未知"/>
            <p:cNvSpPr/>
            <p:nvPr/>
          </p:nvSpPr>
          <p:spPr bwMode="auto">
            <a:xfrm rot="0">
              <a:off x="1820" y="202"/>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6" name="未知"/>
            <p:cNvSpPr/>
            <p:nvPr/>
          </p:nvSpPr>
          <p:spPr bwMode="auto">
            <a:xfrm rot="0">
              <a:off x="1820" y="607"/>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7" name="未知"/>
            <p:cNvSpPr/>
            <p:nvPr/>
          </p:nvSpPr>
          <p:spPr bwMode="auto">
            <a:xfrm rot="0">
              <a:off x="1820" y="1011"/>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8" name="未知"/>
            <p:cNvSpPr/>
            <p:nvPr/>
          </p:nvSpPr>
          <p:spPr bwMode="auto">
            <a:xfrm rot="0">
              <a:off x="1820" y="1415"/>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29" name="未知"/>
            <p:cNvSpPr/>
            <p:nvPr/>
          </p:nvSpPr>
          <p:spPr bwMode="auto">
            <a:xfrm rot="0">
              <a:off x="1820" y="1820"/>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0" name="未知"/>
            <p:cNvSpPr/>
            <p:nvPr/>
          </p:nvSpPr>
          <p:spPr bwMode="auto">
            <a:xfrm rot="0">
              <a:off x="1820" y="2224"/>
              <a:ext cx="21"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1" name="未知"/>
            <p:cNvSpPr/>
            <p:nvPr/>
          </p:nvSpPr>
          <p:spPr bwMode="auto">
            <a:xfrm rot="0">
              <a:off x="1820" y="2629"/>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2" name="未知"/>
            <p:cNvSpPr/>
            <p:nvPr/>
          </p:nvSpPr>
          <p:spPr bwMode="auto">
            <a:xfrm rot="0">
              <a:off x="1820" y="3033"/>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3" name="未知"/>
            <p:cNvSpPr/>
            <p:nvPr/>
          </p:nvSpPr>
          <p:spPr bwMode="auto">
            <a:xfrm rot="0">
              <a:off x="1820" y="3438"/>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4" name="未知"/>
            <p:cNvSpPr/>
            <p:nvPr/>
          </p:nvSpPr>
          <p:spPr bwMode="auto">
            <a:xfrm rot="0">
              <a:off x="1820" y="3842"/>
              <a:ext cx="21"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5" name="Rectangle 62"/>
            <p:cNvSpPr/>
            <p:nvPr/>
          </p:nvSpPr>
          <p:spPr>
            <a:xfrm rot="0">
              <a:off x="1820" y="4246"/>
              <a:ext cx="21"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36" name="Rectangle 63"/>
            <p:cNvSpPr/>
            <p:nvPr/>
          </p:nvSpPr>
          <p:spPr>
            <a:xfrm rot="0">
              <a:off x="2271" y="0"/>
              <a:ext cx="20"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37" name="未知"/>
            <p:cNvSpPr/>
            <p:nvPr/>
          </p:nvSpPr>
          <p:spPr bwMode="auto">
            <a:xfrm rot="0">
              <a:off x="227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8" name="未知"/>
            <p:cNvSpPr/>
            <p:nvPr/>
          </p:nvSpPr>
          <p:spPr bwMode="auto">
            <a:xfrm rot="0">
              <a:off x="227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39" name="未知"/>
            <p:cNvSpPr/>
            <p:nvPr/>
          </p:nvSpPr>
          <p:spPr bwMode="auto">
            <a:xfrm rot="0">
              <a:off x="227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0" name="未知"/>
            <p:cNvSpPr/>
            <p:nvPr/>
          </p:nvSpPr>
          <p:spPr bwMode="auto">
            <a:xfrm rot="0">
              <a:off x="227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1" name="未知"/>
            <p:cNvSpPr/>
            <p:nvPr/>
          </p:nvSpPr>
          <p:spPr bwMode="auto">
            <a:xfrm rot="0">
              <a:off x="227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2" name="未知"/>
            <p:cNvSpPr/>
            <p:nvPr/>
          </p:nvSpPr>
          <p:spPr bwMode="auto">
            <a:xfrm rot="0">
              <a:off x="227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3" name="未知"/>
            <p:cNvSpPr/>
            <p:nvPr/>
          </p:nvSpPr>
          <p:spPr bwMode="auto">
            <a:xfrm rot="0">
              <a:off x="227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4" name="未知"/>
            <p:cNvSpPr/>
            <p:nvPr/>
          </p:nvSpPr>
          <p:spPr bwMode="auto">
            <a:xfrm rot="0">
              <a:off x="227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5" name="未知"/>
            <p:cNvSpPr/>
            <p:nvPr/>
          </p:nvSpPr>
          <p:spPr bwMode="auto">
            <a:xfrm rot="0">
              <a:off x="227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6" name="未知"/>
            <p:cNvSpPr/>
            <p:nvPr/>
          </p:nvSpPr>
          <p:spPr bwMode="auto">
            <a:xfrm rot="0">
              <a:off x="227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47" name="Rectangle 74"/>
            <p:cNvSpPr/>
            <p:nvPr/>
          </p:nvSpPr>
          <p:spPr>
            <a:xfrm rot="0">
              <a:off x="2271" y="4246"/>
              <a:ext cx="20"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48" name="Rectangle 75"/>
            <p:cNvSpPr/>
            <p:nvPr/>
          </p:nvSpPr>
          <p:spPr>
            <a:xfrm rot="0">
              <a:off x="2716" y="0"/>
              <a:ext cx="20"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49" name="未知"/>
            <p:cNvSpPr/>
            <p:nvPr/>
          </p:nvSpPr>
          <p:spPr bwMode="auto">
            <a:xfrm rot="0">
              <a:off x="2716"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0" name="未知"/>
            <p:cNvSpPr/>
            <p:nvPr/>
          </p:nvSpPr>
          <p:spPr bwMode="auto">
            <a:xfrm rot="0">
              <a:off x="2716"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1" name="未知"/>
            <p:cNvSpPr/>
            <p:nvPr/>
          </p:nvSpPr>
          <p:spPr bwMode="auto">
            <a:xfrm rot="0">
              <a:off x="2716"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2" name="未知"/>
            <p:cNvSpPr/>
            <p:nvPr/>
          </p:nvSpPr>
          <p:spPr bwMode="auto">
            <a:xfrm rot="0">
              <a:off x="2716"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3" name="未知"/>
            <p:cNvSpPr/>
            <p:nvPr/>
          </p:nvSpPr>
          <p:spPr bwMode="auto">
            <a:xfrm rot="0">
              <a:off x="2716"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4" name="未知"/>
            <p:cNvSpPr/>
            <p:nvPr/>
          </p:nvSpPr>
          <p:spPr bwMode="auto">
            <a:xfrm rot="0">
              <a:off x="2716"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5" name="未知"/>
            <p:cNvSpPr/>
            <p:nvPr/>
          </p:nvSpPr>
          <p:spPr bwMode="auto">
            <a:xfrm rot="0">
              <a:off x="2716"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6" name="未知"/>
            <p:cNvSpPr/>
            <p:nvPr/>
          </p:nvSpPr>
          <p:spPr bwMode="auto">
            <a:xfrm rot="0">
              <a:off x="2716"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7" name="未知"/>
            <p:cNvSpPr/>
            <p:nvPr/>
          </p:nvSpPr>
          <p:spPr bwMode="auto">
            <a:xfrm rot="0">
              <a:off x="2716"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8" name="未知"/>
            <p:cNvSpPr/>
            <p:nvPr/>
          </p:nvSpPr>
          <p:spPr bwMode="auto">
            <a:xfrm rot="0">
              <a:off x="2716"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59" name="Rectangle 86"/>
            <p:cNvSpPr/>
            <p:nvPr/>
          </p:nvSpPr>
          <p:spPr>
            <a:xfrm rot="0">
              <a:off x="2716" y="4246"/>
              <a:ext cx="20"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60" name="Rectangle 87"/>
            <p:cNvSpPr/>
            <p:nvPr/>
          </p:nvSpPr>
          <p:spPr>
            <a:xfrm rot="0">
              <a:off x="3161" y="0"/>
              <a:ext cx="20"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61" name="未知"/>
            <p:cNvSpPr/>
            <p:nvPr/>
          </p:nvSpPr>
          <p:spPr bwMode="auto">
            <a:xfrm rot="0">
              <a:off x="316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2" name="未知"/>
            <p:cNvSpPr/>
            <p:nvPr/>
          </p:nvSpPr>
          <p:spPr bwMode="auto">
            <a:xfrm rot="0">
              <a:off x="316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3" name="未知"/>
            <p:cNvSpPr/>
            <p:nvPr/>
          </p:nvSpPr>
          <p:spPr bwMode="auto">
            <a:xfrm rot="0">
              <a:off x="316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4" name="未知"/>
            <p:cNvSpPr/>
            <p:nvPr/>
          </p:nvSpPr>
          <p:spPr bwMode="auto">
            <a:xfrm rot="0">
              <a:off x="316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5" name="未知"/>
            <p:cNvSpPr/>
            <p:nvPr/>
          </p:nvSpPr>
          <p:spPr bwMode="auto">
            <a:xfrm rot="0">
              <a:off x="316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6" name="未知"/>
            <p:cNvSpPr/>
            <p:nvPr/>
          </p:nvSpPr>
          <p:spPr bwMode="auto">
            <a:xfrm rot="0">
              <a:off x="316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7" name="未知"/>
            <p:cNvSpPr/>
            <p:nvPr/>
          </p:nvSpPr>
          <p:spPr bwMode="auto">
            <a:xfrm rot="0">
              <a:off x="316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8" name="未知"/>
            <p:cNvSpPr/>
            <p:nvPr/>
          </p:nvSpPr>
          <p:spPr bwMode="auto">
            <a:xfrm rot="0">
              <a:off x="316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69" name="未知"/>
            <p:cNvSpPr/>
            <p:nvPr/>
          </p:nvSpPr>
          <p:spPr bwMode="auto">
            <a:xfrm rot="0">
              <a:off x="316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0" name="未知"/>
            <p:cNvSpPr/>
            <p:nvPr/>
          </p:nvSpPr>
          <p:spPr bwMode="auto">
            <a:xfrm rot="0">
              <a:off x="316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1" name="Rectangle 98"/>
            <p:cNvSpPr/>
            <p:nvPr/>
          </p:nvSpPr>
          <p:spPr>
            <a:xfrm rot="0">
              <a:off x="3161" y="4246"/>
              <a:ext cx="20"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72" name="Rectangle 99"/>
            <p:cNvSpPr/>
            <p:nvPr/>
          </p:nvSpPr>
          <p:spPr>
            <a:xfrm rot="0">
              <a:off x="3611" y="0"/>
              <a:ext cx="20"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73" name="未知"/>
            <p:cNvSpPr/>
            <p:nvPr/>
          </p:nvSpPr>
          <p:spPr bwMode="auto">
            <a:xfrm rot="0">
              <a:off x="361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4" name="未知"/>
            <p:cNvSpPr/>
            <p:nvPr/>
          </p:nvSpPr>
          <p:spPr bwMode="auto">
            <a:xfrm rot="0">
              <a:off x="361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5" name="未知"/>
            <p:cNvSpPr/>
            <p:nvPr/>
          </p:nvSpPr>
          <p:spPr bwMode="auto">
            <a:xfrm rot="0">
              <a:off x="361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6" name="未知"/>
            <p:cNvSpPr/>
            <p:nvPr/>
          </p:nvSpPr>
          <p:spPr bwMode="auto">
            <a:xfrm rot="0">
              <a:off x="361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7" name="未知"/>
            <p:cNvSpPr/>
            <p:nvPr/>
          </p:nvSpPr>
          <p:spPr bwMode="auto">
            <a:xfrm rot="0">
              <a:off x="361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8" name="未知"/>
            <p:cNvSpPr/>
            <p:nvPr/>
          </p:nvSpPr>
          <p:spPr bwMode="auto">
            <a:xfrm rot="0">
              <a:off x="361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79" name="未知"/>
            <p:cNvSpPr/>
            <p:nvPr/>
          </p:nvSpPr>
          <p:spPr bwMode="auto">
            <a:xfrm rot="0">
              <a:off x="361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0" name="未知"/>
            <p:cNvSpPr/>
            <p:nvPr/>
          </p:nvSpPr>
          <p:spPr bwMode="auto">
            <a:xfrm rot="0">
              <a:off x="361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1" name="未知"/>
            <p:cNvSpPr/>
            <p:nvPr/>
          </p:nvSpPr>
          <p:spPr bwMode="auto">
            <a:xfrm rot="0">
              <a:off x="361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2" name="未知"/>
            <p:cNvSpPr/>
            <p:nvPr/>
          </p:nvSpPr>
          <p:spPr bwMode="auto">
            <a:xfrm rot="0">
              <a:off x="361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3" name="Rectangle 110"/>
            <p:cNvSpPr/>
            <p:nvPr/>
          </p:nvSpPr>
          <p:spPr>
            <a:xfrm rot="0">
              <a:off x="3611" y="4246"/>
              <a:ext cx="20"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84" name="Rectangle 111"/>
            <p:cNvSpPr/>
            <p:nvPr/>
          </p:nvSpPr>
          <p:spPr>
            <a:xfrm rot="0">
              <a:off x="4056" y="0"/>
              <a:ext cx="20"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85" name="未知"/>
            <p:cNvSpPr/>
            <p:nvPr/>
          </p:nvSpPr>
          <p:spPr bwMode="auto">
            <a:xfrm rot="0">
              <a:off x="4056"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6" name="未知"/>
            <p:cNvSpPr/>
            <p:nvPr/>
          </p:nvSpPr>
          <p:spPr bwMode="auto">
            <a:xfrm rot="0">
              <a:off x="4056"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7" name="未知"/>
            <p:cNvSpPr/>
            <p:nvPr/>
          </p:nvSpPr>
          <p:spPr bwMode="auto">
            <a:xfrm rot="0">
              <a:off x="4056"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8" name="未知"/>
            <p:cNvSpPr/>
            <p:nvPr/>
          </p:nvSpPr>
          <p:spPr bwMode="auto">
            <a:xfrm rot="0">
              <a:off x="4056"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89" name="未知"/>
            <p:cNvSpPr/>
            <p:nvPr/>
          </p:nvSpPr>
          <p:spPr bwMode="auto">
            <a:xfrm rot="0">
              <a:off x="4056"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0" name="未知"/>
            <p:cNvSpPr/>
            <p:nvPr/>
          </p:nvSpPr>
          <p:spPr bwMode="auto">
            <a:xfrm rot="0">
              <a:off x="4056"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1" name="未知"/>
            <p:cNvSpPr/>
            <p:nvPr/>
          </p:nvSpPr>
          <p:spPr bwMode="auto">
            <a:xfrm rot="0">
              <a:off x="4056"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2" name="未知"/>
            <p:cNvSpPr/>
            <p:nvPr/>
          </p:nvSpPr>
          <p:spPr bwMode="auto">
            <a:xfrm rot="0">
              <a:off x="4056"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3" name="未知"/>
            <p:cNvSpPr/>
            <p:nvPr/>
          </p:nvSpPr>
          <p:spPr bwMode="auto">
            <a:xfrm rot="0">
              <a:off x="4056"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4" name="未知"/>
            <p:cNvSpPr/>
            <p:nvPr/>
          </p:nvSpPr>
          <p:spPr bwMode="auto">
            <a:xfrm rot="0">
              <a:off x="4056"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5" name="Rectangle 122"/>
            <p:cNvSpPr/>
            <p:nvPr/>
          </p:nvSpPr>
          <p:spPr>
            <a:xfrm rot="0">
              <a:off x="4056" y="4246"/>
              <a:ext cx="20"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96" name="Rectangle 123"/>
            <p:cNvSpPr/>
            <p:nvPr/>
          </p:nvSpPr>
          <p:spPr>
            <a:xfrm rot="0">
              <a:off x="4501" y="0"/>
              <a:ext cx="20"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697" name="未知"/>
            <p:cNvSpPr/>
            <p:nvPr/>
          </p:nvSpPr>
          <p:spPr bwMode="auto">
            <a:xfrm rot="0">
              <a:off x="450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8" name="未知"/>
            <p:cNvSpPr/>
            <p:nvPr/>
          </p:nvSpPr>
          <p:spPr bwMode="auto">
            <a:xfrm rot="0">
              <a:off x="450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699" name="未知"/>
            <p:cNvSpPr/>
            <p:nvPr/>
          </p:nvSpPr>
          <p:spPr bwMode="auto">
            <a:xfrm rot="0">
              <a:off x="450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0" name="未知"/>
            <p:cNvSpPr/>
            <p:nvPr/>
          </p:nvSpPr>
          <p:spPr bwMode="auto">
            <a:xfrm rot="0">
              <a:off x="450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1" name="未知"/>
            <p:cNvSpPr/>
            <p:nvPr/>
          </p:nvSpPr>
          <p:spPr bwMode="auto">
            <a:xfrm rot="0">
              <a:off x="450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2" name="未知"/>
            <p:cNvSpPr/>
            <p:nvPr/>
          </p:nvSpPr>
          <p:spPr bwMode="auto">
            <a:xfrm rot="0">
              <a:off x="450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3" name="未知"/>
            <p:cNvSpPr/>
            <p:nvPr/>
          </p:nvSpPr>
          <p:spPr bwMode="auto">
            <a:xfrm rot="0">
              <a:off x="450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4" name="未知"/>
            <p:cNvSpPr/>
            <p:nvPr/>
          </p:nvSpPr>
          <p:spPr bwMode="auto">
            <a:xfrm rot="0">
              <a:off x="450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5" name="未知"/>
            <p:cNvSpPr/>
            <p:nvPr/>
          </p:nvSpPr>
          <p:spPr bwMode="auto">
            <a:xfrm rot="0">
              <a:off x="450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6" name="未知"/>
            <p:cNvSpPr/>
            <p:nvPr/>
          </p:nvSpPr>
          <p:spPr bwMode="auto">
            <a:xfrm rot="0">
              <a:off x="450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07" name="Rectangle 134"/>
            <p:cNvSpPr/>
            <p:nvPr/>
          </p:nvSpPr>
          <p:spPr>
            <a:xfrm rot="0">
              <a:off x="4501" y="4246"/>
              <a:ext cx="20"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708" name="Rectangle 135"/>
            <p:cNvSpPr/>
            <p:nvPr/>
          </p:nvSpPr>
          <p:spPr>
            <a:xfrm rot="0">
              <a:off x="4951" y="0"/>
              <a:ext cx="20" cy="10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709" name="未知"/>
            <p:cNvSpPr/>
            <p:nvPr/>
          </p:nvSpPr>
          <p:spPr bwMode="auto">
            <a:xfrm rot="0">
              <a:off x="4951" y="202"/>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0" name="未知"/>
            <p:cNvSpPr/>
            <p:nvPr/>
          </p:nvSpPr>
          <p:spPr bwMode="auto">
            <a:xfrm rot="0">
              <a:off x="4951" y="607"/>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1" name="未知"/>
            <p:cNvSpPr/>
            <p:nvPr/>
          </p:nvSpPr>
          <p:spPr bwMode="auto">
            <a:xfrm rot="0">
              <a:off x="4951" y="1011"/>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2" name="未知"/>
            <p:cNvSpPr/>
            <p:nvPr/>
          </p:nvSpPr>
          <p:spPr bwMode="auto">
            <a:xfrm rot="0">
              <a:off x="4951" y="1415"/>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3" name="未知"/>
            <p:cNvSpPr/>
            <p:nvPr/>
          </p:nvSpPr>
          <p:spPr bwMode="auto">
            <a:xfrm rot="0">
              <a:off x="4951" y="1820"/>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4" name="未知"/>
            <p:cNvSpPr/>
            <p:nvPr/>
          </p:nvSpPr>
          <p:spPr bwMode="auto">
            <a:xfrm rot="0">
              <a:off x="4951" y="2224"/>
              <a:ext cx="20" cy="304"/>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5" name="未知"/>
            <p:cNvSpPr/>
            <p:nvPr/>
          </p:nvSpPr>
          <p:spPr bwMode="auto">
            <a:xfrm rot="0">
              <a:off x="4951" y="2629"/>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6" name="未知"/>
            <p:cNvSpPr/>
            <p:nvPr/>
          </p:nvSpPr>
          <p:spPr bwMode="auto">
            <a:xfrm rot="0">
              <a:off x="4951" y="3033"/>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7" name="未知"/>
            <p:cNvSpPr/>
            <p:nvPr/>
          </p:nvSpPr>
          <p:spPr bwMode="auto">
            <a:xfrm rot="0">
              <a:off x="4951" y="3438"/>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8" name="未知"/>
            <p:cNvSpPr/>
            <p:nvPr/>
          </p:nvSpPr>
          <p:spPr bwMode="auto">
            <a:xfrm rot="0">
              <a:off x="4951" y="3842"/>
              <a:ext cx="20" cy="303"/>
            </a:xfrm>
            <a:custGeom>
              <a:avLst/>
              <a:gdLst>
                <a:gd name="l" fmla="*/ 0 w 4"/>
                <a:gd name="t" fmla="*/ 0 h 60"/>
                <a:gd name="r" fmla="*/ 4 w 4"/>
                <a:gd name="b" fmla="*/ 60 h 60"/>
              </a:gdLst>
              <a:ahLst/>
              <a:rect l="l" t="t" r="r" b="b"/>
              <a:pathLst>
                <a:path w="4" h="60">
                  <a:moveTo>
                    <a:pt x="0" y="0"/>
                  </a:moveTo>
                  <a:lnTo>
                    <a:pt x="0" y="20"/>
                  </a:lnTo>
                  <a:lnTo>
                    <a:pt x="4" y="20"/>
                  </a:lnTo>
                  <a:lnTo>
                    <a:pt x="4" y="0"/>
                  </a:lnTo>
                  <a:lnTo>
                    <a:pt x="0" y="0"/>
                  </a:lnTo>
                  <a:close/>
                  <a:moveTo>
                    <a:pt x="0" y="40"/>
                  </a:moveTo>
                  <a:lnTo>
                    <a:pt x="0" y="60"/>
                  </a:lnTo>
                  <a:lnTo>
                    <a:pt x="4" y="60"/>
                  </a:lnTo>
                  <a:lnTo>
                    <a:pt x="4" y="40"/>
                  </a:lnTo>
                  <a:lnTo>
                    <a:pt x="0" y="40"/>
                  </a:lnTo>
                </a:path>
              </a:pathLst>
            </a:custGeom>
            <a:solidFill>
              <a:schemeClr val="dk2">
                <a:alpha val="59999"/>
              </a:schemeClr>
            </a:solidFill>
            <a:ln>
              <a:noFill/>
            </a:ln>
          </p:spPr>
        </p:sp>
        <p:sp>
          <p:nvSpPr>
            <p:cNvPr id="1048719" name="Rectangle 146"/>
            <p:cNvSpPr/>
            <p:nvPr/>
          </p:nvSpPr>
          <p:spPr>
            <a:xfrm rot="0">
              <a:off x="4951" y="4246"/>
              <a:ext cx="20" cy="51"/>
            </a:xfrm>
            <a:prstGeom prst="rect"/>
            <a:solidFill>
              <a:schemeClr val="dk2">
                <a:alpha val="59999"/>
              </a:schemeClr>
            </a:solid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
          <p:nvSpPr>
            <p:cNvPr id="1048720" name="未知"/>
            <p:cNvSpPr/>
            <p:nvPr/>
          </p:nvSpPr>
          <p:spPr bwMode="auto">
            <a:xfrm rot="0">
              <a:off x="0" y="3281"/>
              <a:ext cx="20" cy="10"/>
            </a:xfrm>
            <a:custGeom>
              <a:avLst/>
              <a:gdLst>
                <a:gd name="l" fmla="*/ 0 w 4"/>
                <a:gd name="t" fmla="*/ 0 h 2"/>
                <a:gd name="r" fmla="*/ 4 w 4"/>
                <a:gd name="b" fmla="*/ 2 h 2"/>
              </a:gdLst>
              <a:ahLst/>
              <a:rect l="l" t="t" r="r" b="b"/>
              <a:pathLst>
                <a:path w="4" h="2">
                  <a:moveTo>
                    <a:pt x="0" y="1"/>
                  </a:moveTo>
                  <a:cubicBezTo>
                    <a:pt x="1" y="2"/>
                    <a:pt x="4" y="0"/>
                    <a:pt x="0" y="1"/>
                  </a:cubicBezTo>
                </a:path>
              </a:pathLst>
            </a:custGeom>
            <a:solidFill>
              <a:schemeClr val="dk2">
                <a:alpha val="59999"/>
              </a:schemeClr>
            </a:solidFill>
            <a:ln>
              <a:noFill/>
            </a:ln>
          </p:spPr>
        </p:sp>
      </p:grpSp>
      <p:grpSp>
        <p:nvGrpSpPr>
          <p:cNvPr id="24" name=""/>
          <p:cNvGrpSpPr/>
          <p:nvPr/>
        </p:nvGrpSpPr>
        <p:grpSpPr>
          <a:xfrm rot="0">
            <a:off x="1066800" y="3444875"/>
            <a:ext cx="533400" cy="492125"/>
            <a:chOff x="0" y="0"/>
            <a:chExt cx="1062" cy="981"/>
          </a:xfrm>
        </p:grpSpPr>
        <p:sp>
          <p:nvSpPr>
            <p:cNvPr id="1048721" name="未知"/>
            <p:cNvSpPr/>
            <p:nvPr/>
          </p:nvSpPr>
          <p:spPr bwMode="auto">
            <a:xfrm rot="0">
              <a:off x="25" y="0"/>
              <a:ext cx="205" cy="82"/>
            </a:xfrm>
            <a:custGeom>
              <a:avLst/>
              <a:gdLst>
                <a:gd name="l" fmla="*/ 0 w 41"/>
                <a:gd name="t" fmla="*/ 0 h 16"/>
                <a:gd name="r" fmla="*/ 41 w 41"/>
                <a:gd name="b" fmla="*/ 16 h 16"/>
              </a:gdLst>
              <a:ahLst/>
              <a:rect l="l" t="t"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path>
              </a:pathLst>
            </a:custGeom>
            <a:solidFill>
              <a:schemeClr val="accent2">
                <a:alpha val="100000"/>
              </a:schemeClr>
            </a:solidFill>
            <a:ln>
              <a:noFill/>
            </a:ln>
          </p:spPr>
        </p:sp>
        <p:sp>
          <p:nvSpPr>
            <p:cNvPr id="1048722" name="未知"/>
            <p:cNvSpPr/>
            <p:nvPr/>
          </p:nvSpPr>
          <p:spPr bwMode="auto">
            <a:xfrm rot="0">
              <a:off x="0" y="6"/>
              <a:ext cx="1062" cy="975"/>
            </a:xfrm>
            <a:custGeom>
              <a:avLst/>
              <a:gdLst>
                <a:gd name="l" fmla="*/ 0 w 210"/>
                <a:gd name="t" fmla="*/ 0 h 193"/>
                <a:gd name="r" fmla="*/ 210 w 210"/>
                <a:gd name="b" fmla="*/ 193 h 193"/>
              </a:gdLst>
              <a:ahLst/>
              <a:rect l="l" t="t"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path>
              </a:pathLst>
            </a:custGeom>
            <a:solidFill>
              <a:schemeClr val="accent2">
                <a:alpha val="100000"/>
              </a:schemeClr>
            </a:solidFill>
            <a:ln>
              <a:noFill/>
            </a:ln>
          </p:spPr>
        </p:sp>
        <p:sp>
          <p:nvSpPr>
            <p:cNvPr id="1048723" name="未知"/>
            <p:cNvSpPr/>
            <p:nvPr/>
          </p:nvSpPr>
          <p:spPr bwMode="auto">
            <a:xfrm rot="0">
              <a:off x="253" y="472"/>
              <a:ext cx="85" cy="101"/>
            </a:xfrm>
            <a:custGeom>
              <a:avLst/>
              <a:gdLst>
                <a:gd name="l" fmla="*/ 0 w 17"/>
                <a:gd name="t" fmla="*/ 0 h 20"/>
                <a:gd name="r" fmla="*/ 17 w 17"/>
                <a:gd name="b" fmla="*/ 20 h 20"/>
              </a:gdLst>
              <a:ahLst/>
              <a:rect l="l" t="t" r="r" b="b"/>
              <a:pathLst>
                <a:path w="17" h="20">
                  <a:moveTo>
                    <a:pt x="14" y="5"/>
                  </a:moveTo>
                  <a:cubicBezTo>
                    <a:pt x="13" y="0"/>
                    <a:pt x="0" y="8"/>
                    <a:pt x="9" y="20"/>
                  </a:cubicBezTo>
                  <a:cubicBezTo>
                    <a:pt x="9" y="20"/>
                    <a:pt x="17" y="17"/>
                    <a:pt x="14" y="5"/>
                  </a:cubicBezTo>
                </a:path>
              </a:pathLst>
            </a:custGeom>
            <a:solidFill>
              <a:schemeClr val="accent2">
                <a:alpha val="100000"/>
              </a:schemeClr>
            </a:solidFill>
            <a:ln>
              <a:noFill/>
            </a:ln>
          </p:spPr>
        </p:sp>
        <p:sp>
          <p:nvSpPr>
            <p:cNvPr id="1048724" name="未知"/>
            <p:cNvSpPr/>
            <p:nvPr/>
          </p:nvSpPr>
          <p:spPr bwMode="auto">
            <a:xfrm rot="0">
              <a:off x="171" y="509"/>
              <a:ext cx="76" cy="136"/>
            </a:xfrm>
            <a:custGeom>
              <a:avLst/>
              <a:gdLst>
                <a:gd name="l" fmla="*/ 0 w 15"/>
                <a:gd name="t" fmla="*/ 0 h 27"/>
                <a:gd name="r" fmla="*/ 15 w 15"/>
                <a:gd name="b" fmla="*/ 27 h 27"/>
              </a:gdLst>
              <a:ahLst/>
              <a:rect l="l" t="t"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path>
              </a:pathLst>
            </a:custGeom>
            <a:solidFill>
              <a:schemeClr val="accent2">
                <a:alpha val="100000"/>
              </a:schemeClr>
            </a:solidFill>
            <a:ln>
              <a:noFill/>
            </a:ln>
          </p:spPr>
        </p:sp>
        <p:sp>
          <p:nvSpPr>
            <p:cNvPr id="1048725" name="未知"/>
            <p:cNvSpPr/>
            <p:nvPr/>
          </p:nvSpPr>
          <p:spPr bwMode="auto">
            <a:xfrm rot="0">
              <a:off x="126" y="237"/>
              <a:ext cx="243" cy="117"/>
            </a:xfrm>
            <a:custGeom>
              <a:avLst/>
              <a:gdLst>
                <a:gd name="l" fmla="*/ 0 w 48"/>
                <a:gd name="t" fmla="*/ 0 h 23"/>
                <a:gd name="r" fmla="*/ 48 w 48"/>
                <a:gd name="b" fmla="*/ 23 h 23"/>
              </a:gdLst>
              <a:ahLst/>
              <a:rect l="l" t="t"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path>
              </a:pathLst>
            </a:custGeom>
            <a:solidFill>
              <a:schemeClr val="accent2">
                <a:alpha val="100000"/>
              </a:schemeClr>
            </a:solidFill>
            <a:ln>
              <a:noFill/>
            </a:ln>
          </p:spPr>
        </p:sp>
        <p:sp>
          <p:nvSpPr>
            <p:cNvPr id="1048726" name="未知"/>
            <p:cNvSpPr/>
            <p:nvPr/>
          </p:nvSpPr>
          <p:spPr bwMode="auto">
            <a:xfrm rot="0">
              <a:off x="405" y="560"/>
              <a:ext cx="177" cy="187"/>
            </a:xfrm>
            <a:custGeom>
              <a:avLst/>
              <a:gdLst>
                <a:gd name="l" fmla="*/ 0 w 35"/>
                <a:gd name="t" fmla="*/ 0 h 37"/>
                <a:gd name="r" fmla="*/ 35 w 35"/>
                <a:gd name="b" fmla="*/ 37 h 37"/>
              </a:gdLst>
              <a:ahLst/>
              <a:rect l="l" t="t"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path>
              </a:pathLst>
            </a:custGeom>
            <a:solidFill>
              <a:schemeClr val="accent2">
                <a:alpha val="100000"/>
              </a:schemeClr>
            </a:solidFill>
            <a:ln>
              <a:noFill/>
            </a:ln>
          </p:spPr>
        </p:sp>
        <p:sp>
          <p:nvSpPr>
            <p:cNvPr id="1048727" name="未知"/>
            <p:cNvSpPr/>
            <p:nvPr/>
          </p:nvSpPr>
          <p:spPr bwMode="auto">
            <a:xfrm rot="0">
              <a:off x="809" y="373"/>
              <a:ext cx="177" cy="38"/>
            </a:xfrm>
            <a:custGeom>
              <a:avLst/>
              <a:gdLst>
                <a:gd name="l" fmla="*/ 0 w 35"/>
                <a:gd name="t" fmla="*/ 0 h 7"/>
                <a:gd name="r" fmla="*/ 35 w 35"/>
                <a:gd name="b" fmla="*/ 7 h 7"/>
              </a:gdLst>
              <a:ahLst/>
              <a:rect l="l" t="t" r="r" b="b"/>
              <a:pathLst>
                <a:path w="35" h="7">
                  <a:moveTo>
                    <a:pt x="5" y="0"/>
                  </a:moveTo>
                  <a:cubicBezTo>
                    <a:pt x="0" y="0"/>
                    <a:pt x="7" y="7"/>
                    <a:pt x="14" y="5"/>
                  </a:cubicBezTo>
                  <a:cubicBezTo>
                    <a:pt x="35" y="1"/>
                    <a:pt x="5" y="0"/>
                    <a:pt x="5" y="0"/>
                  </a:cubicBezTo>
                </a:path>
              </a:pathLst>
            </a:custGeom>
            <a:solidFill>
              <a:schemeClr val="accent2">
                <a:alpha val="100000"/>
              </a:schemeClr>
            </a:solidFill>
            <a:ln>
              <a:noFill/>
            </a:ln>
          </p:spPr>
        </p:sp>
        <p:sp>
          <p:nvSpPr>
            <p:cNvPr id="1048728" name="未知"/>
            <p:cNvSpPr/>
            <p:nvPr/>
          </p:nvSpPr>
          <p:spPr bwMode="auto">
            <a:xfrm rot="0">
              <a:off x="869" y="370"/>
              <a:ext cx="136" cy="79"/>
            </a:xfrm>
            <a:custGeom>
              <a:avLst/>
              <a:gdLst>
                <a:gd name="l" fmla="*/ 0 w 27"/>
                <a:gd name="t" fmla="*/ 0 h 16"/>
                <a:gd name="r" fmla="*/ 27 w 27"/>
                <a:gd name="b" fmla="*/ 16 h 16"/>
              </a:gdLst>
              <a:ahLst/>
              <a:rect l="l" t="t"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path>
              </a:pathLst>
            </a:custGeom>
            <a:solidFill>
              <a:schemeClr val="accent2">
                <a:alpha val="100000"/>
              </a:schemeClr>
            </a:solidFill>
            <a:ln>
              <a:noFill/>
            </a:ln>
          </p:spPr>
        </p:sp>
        <p:sp>
          <p:nvSpPr>
            <p:cNvPr id="1048729" name="未知"/>
            <p:cNvSpPr/>
            <p:nvPr/>
          </p:nvSpPr>
          <p:spPr bwMode="auto">
            <a:xfrm rot="0">
              <a:off x="863" y="421"/>
              <a:ext cx="177" cy="85"/>
            </a:xfrm>
            <a:custGeom>
              <a:avLst/>
              <a:gdLst>
                <a:gd name="l" fmla="*/ 0 w 35"/>
                <a:gd name="t" fmla="*/ 0 h 17"/>
                <a:gd name="r" fmla="*/ 35 w 35"/>
                <a:gd name="b" fmla="*/ 17 h 17"/>
              </a:gdLst>
              <a:ahLst/>
              <a:rect l="l" t="t"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path>
              </a:pathLst>
            </a:custGeom>
            <a:solidFill>
              <a:schemeClr val="accent2">
                <a:alpha val="100000"/>
              </a:schemeClr>
            </a:solidFill>
            <a:ln>
              <a:noFill/>
            </a:ln>
          </p:spPr>
        </p:sp>
        <p:sp>
          <p:nvSpPr>
            <p:cNvPr id="1048730" name="未知"/>
            <p:cNvSpPr/>
            <p:nvPr/>
          </p:nvSpPr>
          <p:spPr bwMode="auto">
            <a:xfrm rot="0">
              <a:off x="749" y="500"/>
              <a:ext cx="247" cy="60"/>
            </a:xfrm>
            <a:custGeom>
              <a:avLst/>
              <a:gdLst>
                <a:gd name="l" fmla="*/ 0 w 49"/>
                <a:gd name="t" fmla="*/ 0 h 12"/>
                <a:gd name="r" fmla="*/ 49 w 49"/>
                <a:gd name="b" fmla="*/ 12 h 12"/>
              </a:gdLst>
              <a:ahLst/>
              <a:rect l="l" t="t"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path>
              </a:pathLst>
            </a:custGeom>
            <a:solidFill>
              <a:schemeClr val="accent2">
                <a:alpha val="100000"/>
              </a:schemeClr>
            </a:solidFill>
            <a:ln>
              <a:noFill/>
            </a:ln>
          </p:spPr>
        </p:sp>
        <p:sp>
          <p:nvSpPr>
            <p:cNvPr id="1048731" name="未知"/>
            <p:cNvSpPr/>
            <p:nvPr/>
          </p:nvSpPr>
          <p:spPr bwMode="auto">
            <a:xfrm rot="0">
              <a:off x="774" y="557"/>
              <a:ext cx="202" cy="54"/>
            </a:xfrm>
            <a:custGeom>
              <a:avLst/>
              <a:gdLst>
                <a:gd name="l" fmla="*/ 0 w 40"/>
                <a:gd name="t" fmla="*/ 0 h 11"/>
                <a:gd name="r" fmla="*/ 40 w 40"/>
                <a:gd name="b" fmla="*/ 11 h 11"/>
              </a:gdLst>
              <a:ahLst/>
              <a:rect l="l" t="t"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path>
              </a:pathLst>
            </a:custGeom>
            <a:solidFill>
              <a:schemeClr val="accent2">
                <a:alpha val="100000"/>
              </a:schemeClr>
            </a:solidFill>
            <a:ln>
              <a:noFill/>
            </a:ln>
          </p:spPr>
        </p:sp>
        <p:sp>
          <p:nvSpPr>
            <p:cNvPr id="1048732" name="未知"/>
            <p:cNvSpPr/>
            <p:nvPr/>
          </p:nvSpPr>
          <p:spPr bwMode="auto">
            <a:xfrm rot="0">
              <a:off x="762" y="601"/>
              <a:ext cx="209" cy="174"/>
            </a:xfrm>
            <a:custGeom>
              <a:avLst/>
              <a:gdLst>
                <a:gd name="l" fmla="*/ 0 w 41"/>
                <a:gd name="t" fmla="*/ 0 h 34"/>
                <a:gd name="r" fmla="*/ 41 w 41"/>
                <a:gd name="b" fmla="*/ 34 h 34"/>
              </a:gdLst>
              <a:ahLst/>
              <a:rect l="l" t="t"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path>
              </a:pathLst>
            </a:custGeom>
            <a:solidFill>
              <a:schemeClr val="accent2">
                <a:alpha val="100000"/>
              </a:schemeClr>
            </a:solidFill>
            <a:ln>
              <a:noFill/>
            </a:ln>
          </p:spPr>
        </p:sp>
        <p:sp>
          <p:nvSpPr>
            <p:cNvPr id="1048733" name="未知"/>
            <p:cNvSpPr/>
            <p:nvPr/>
          </p:nvSpPr>
          <p:spPr bwMode="auto">
            <a:xfrm rot="0">
              <a:off x="901" y="522"/>
              <a:ext cx="126" cy="316"/>
            </a:xfrm>
            <a:custGeom>
              <a:avLst/>
              <a:gdLst>
                <a:gd name="l" fmla="*/ 0 w 25"/>
                <a:gd name="t" fmla="*/ 0 h 63"/>
                <a:gd name="r" fmla="*/ 25 w 25"/>
                <a:gd name="b" fmla="*/ 63 h 63"/>
              </a:gdLst>
              <a:ahLst/>
              <a:rect l="l" t="t"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path>
              </a:pathLst>
            </a:custGeom>
            <a:solidFill>
              <a:schemeClr val="accent2">
                <a:alpha val="100000"/>
              </a:schemeClr>
            </a:solidFill>
            <a:ln>
              <a:noFill/>
            </a:ln>
          </p:spPr>
        </p:sp>
      </p:grpSp>
      <p:grpSp>
        <p:nvGrpSpPr>
          <p:cNvPr id="25" name=""/>
          <p:cNvGrpSpPr/>
          <p:nvPr/>
        </p:nvGrpSpPr>
        <p:grpSpPr>
          <a:xfrm rot="0">
            <a:off x="1066800" y="4552950"/>
            <a:ext cx="533400" cy="492125"/>
            <a:chOff x="0" y="0"/>
            <a:chExt cx="1062" cy="981"/>
          </a:xfrm>
        </p:grpSpPr>
        <p:sp>
          <p:nvSpPr>
            <p:cNvPr id="1048734" name="未知"/>
            <p:cNvSpPr/>
            <p:nvPr/>
          </p:nvSpPr>
          <p:spPr bwMode="auto">
            <a:xfrm rot="0">
              <a:off x="25" y="0"/>
              <a:ext cx="205" cy="82"/>
            </a:xfrm>
            <a:custGeom>
              <a:avLst/>
              <a:gdLst>
                <a:gd name="l" fmla="*/ 0 w 41"/>
                <a:gd name="t" fmla="*/ 0 h 16"/>
                <a:gd name="r" fmla="*/ 41 w 41"/>
                <a:gd name="b" fmla="*/ 16 h 16"/>
              </a:gdLst>
              <a:ahLst/>
              <a:rect l="l" t="t"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path>
              </a:pathLst>
            </a:custGeom>
            <a:solidFill>
              <a:schemeClr val="accent2">
                <a:alpha val="100000"/>
              </a:schemeClr>
            </a:solidFill>
            <a:ln>
              <a:noFill/>
            </a:ln>
          </p:spPr>
        </p:sp>
        <p:sp>
          <p:nvSpPr>
            <p:cNvPr id="1048735" name="未知"/>
            <p:cNvSpPr/>
            <p:nvPr/>
          </p:nvSpPr>
          <p:spPr bwMode="auto">
            <a:xfrm rot="0">
              <a:off x="0" y="6"/>
              <a:ext cx="1062" cy="975"/>
            </a:xfrm>
            <a:custGeom>
              <a:avLst/>
              <a:gdLst>
                <a:gd name="l" fmla="*/ 0 w 210"/>
                <a:gd name="t" fmla="*/ 0 h 193"/>
                <a:gd name="r" fmla="*/ 210 w 210"/>
                <a:gd name="b" fmla="*/ 193 h 193"/>
              </a:gdLst>
              <a:ahLst/>
              <a:rect l="l" t="t"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path>
              </a:pathLst>
            </a:custGeom>
            <a:solidFill>
              <a:schemeClr val="accent2">
                <a:alpha val="100000"/>
              </a:schemeClr>
            </a:solidFill>
            <a:ln>
              <a:noFill/>
            </a:ln>
          </p:spPr>
        </p:sp>
        <p:sp>
          <p:nvSpPr>
            <p:cNvPr id="1048736" name="未知"/>
            <p:cNvSpPr/>
            <p:nvPr/>
          </p:nvSpPr>
          <p:spPr bwMode="auto">
            <a:xfrm rot="0">
              <a:off x="253" y="472"/>
              <a:ext cx="85" cy="101"/>
            </a:xfrm>
            <a:custGeom>
              <a:avLst/>
              <a:gdLst>
                <a:gd name="l" fmla="*/ 0 w 17"/>
                <a:gd name="t" fmla="*/ 0 h 20"/>
                <a:gd name="r" fmla="*/ 17 w 17"/>
                <a:gd name="b" fmla="*/ 20 h 20"/>
              </a:gdLst>
              <a:ahLst/>
              <a:rect l="l" t="t" r="r" b="b"/>
              <a:pathLst>
                <a:path w="17" h="20">
                  <a:moveTo>
                    <a:pt x="14" y="5"/>
                  </a:moveTo>
                  <a:cubicBezTo>
                    <a:pt x="13" y="0"/>
                    <a:pt x="0" y="8"/>
                    <a:pt x="9" y="20"/>
                  </a:cubicBezTo>
                  <a:cubicBezTo>
                    <a:pt x="9" y="20"/>
                    <a:pt x="17" y="17"/>
                    <a:pt x="14" y="5"/>
                  </a:cubicBezTo>
                </a:path>
              </a:pathLst>
            </a:custGeom>
            <a:solidFill>
              <a:schemeClr val="accent2">
                <a:alpha val="100000"/>
              </a:schemeClr>
            </a:solidFill>
            <a:ln>
              <a:noFill/>
            </a:ln>
          </p:spPr>
        </p:sp>
        <p:sp>
          <p:nvSpPr>
            <p:cNvPr id="1048737" name="未知"/>
            <p:cNvSpPr/>
            <p:nvPr/>
          </p:nvSpPr>
          <p:spPr bwMode="auto">
            <a:xfrm rot="0">
              <a:off x="171" y="509"/>
              <a:ext cx="76" cy="136"/>
            </a:xfrm>
            <a:custGeom>
              <a:avLst/>
              <a:gdLst>
                <a:gd name="l" fmla="*/ 0 w 15"/>
                <a:gd name="t" fmla="*/ 0 h 27"/>
                <a:gd name="r" fmla="*/ 15 w 15"/>
                <a:gd name="b" fmla="*/ 27 h 27"/>
              </a:gdLst>
              <a:ahLst/>
              <a:rect l="l" t="t"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path>
              </a:pathLst>
            </a:custGeom>
            <a:solidFill>
              <a:schemeClr val="accent2">
                <a:alpha val="100000"/>
              </a:schemeClr>
            </a:solidFill>
            <a:ln>
              <a:noFill/>
            </a:ln>
          </p:spPr>
        </p:sp>
        <p:sp>
          <p:nvSpPr>
            <p:cNvPr id="1048738" name="未知"/>
            <p:cNvSpPr/>
            <p:nvPr/>
          </p:nvSpPr>
          <p:spPr bwMode="auto">
            <a:xfrm rot="0">
              <a:off x="126" y="237"/>
              <a:ext cx="243" cy="117"/>
            </a:xfrm>
            <a:custGeom>
              <a:avLst/>
              <a:gdLst>
                <a:gd name="l" fmla="*/ 0 w 48"/>
                <a:gd name="t" fmla="*/ 0 h 23"/>
                <a:gd name="r" fmla="*/ 48 w 48"/>
                <a:gd name="b" fmla="*/ 23 h 23"/>
              </a:gdLst>
              <a:ahLst/>
              <a:rect l="l" t="t"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path>
              </a:pathLst>
            </a:custGeom>
            <a:solidFill>
              <a:schemeClr val="accent2">
                <a:alpha val="100000"/>
              </a:schemeClr>
            </a:solidFill>
            <a:ln>
              <a:noFill/>
            </a:ln>
          </p:spPr>
        </p:sp>
        <p:sp>
          <p:nvSpPr>
            <p:cNvPr id="1048739" name="未知"/>
            <p:cNvSpPr/>
            <p:nvPr/>
          </p:nvSpPr>
          <p:spPr bwMode="auto">
            <a:xfrm rot="0">
              <a:off x="405" y="560"/>
              <a:ext cx="177" cy="187"/>
            </a:xfrm>
            <a:custGeom>
              <a:avLst/>
              <a:gdLst>
                <a:gd name="l" fmla="*/ 0 w 35"/>
                <a:gd name="t" fmla="*/ 0 h 37"/>
                <a:gd name="r" fmla="*/ 35 w 35"/>
                <a:gd name="b" fmla="*/ 37 h 37"/>
              </a:gdLst>
              <a:ahLst/>
              <a:rect l="l" t="t"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path>
              </a:pathLst>
            </a:custGeom>
            <a:solidFill>
              <a:schemeClr val="accent2">
                <a:alpha val="100000"/>
              </a:schemeClr>
            </a:solidFill>
            <a:ln>
              <a:noFill/>
            </a:ln>
          </p:spPr>
        </p:sp>
        <p:sp>
          <p:nvSpPr>
            <p:cNvPr id="1048740" name="未知"/>
            <p:cNvSpPr/>
            <p:nvPr/>
          </p:nvSpPr>
          <p:spPr bwMode="auto">
            <a:xfrm rot="0">
              <a:off x="809" y="373"/>
              <a:ext cx="177" cy="38"/>
            </a:xfrm>
            <a:custGeom>
              <a:avLst/>
              <a:gdLst>
                <a:gd name="l" fmla="*/ 0 w 35"/>
                <a:gd name="t" fmla="*/ 0 h 7"/>
                <a:gd name="r" fmla="*/ 35 w 35"/>
                <a:gd name="b" fmla="*/ 7 h 7"/>
              </a:gdLst>
              <a:ahLst/>
              <a:rect l="l" t="t" r="r" b="b"/>
              <a:pathLst>
                <a:path w="35" h="7">
                  <a:moveTo>
                    <a:pt x="5" y="0"/>
                  </a:moveTo>
                  <a:cubicBezTo>
                    <a:pt x="0" y="0"/>
                    <a:pt x="7" y="7"/>
                    <a:pt x="14" y="5"/>
                  </a:cubicBezTo>
                  <a:cubicBezTo>
                    <a:pt x="35" y="1"/>
                    <a:pt x="5" y="0"/>
                    <a:pt x="5" y="0"/>
                  </a:cubicBezTo>
                </a:path>
              </a:pathLst>
            </a:custGeom>
            <a:solidFill>
              <a:schemeClr val="accent2">
                <a:alpha val="100000"/>
              </a:schemeClr>
            </a:solidFill>
            <a:ln>
              <a:noFill/>
            </a:ln>
          </p:spPr>
        </p:sp>
        <p:sp>
          <p:nvSpPr>
            <p:cNvPr id="1048741" name="未知"/>
            <p:cNvSpPr/>
            <p:nvPr/>
          </p:nvSpPr>
          <p:spPr bwMode="auto">
            <a:xfrm rot="0">
              <a:off x="869" y="370"/>
              <a:ext cx="136" cy="79"/>
            </a:xfrm>
            <a:custGeom>
              <a:avLst/>
              <a:gdLst>
                <a:gd name="l" fmla="*/ 0 w 27"/>
                <a:gd name="t" fmla="*/ 0 h 16"/>
                <a:gd name="r" fmla="*/ 27 w 27"/>
                <a:gd name="b" fmla="*/ 16 h 16"/>
              </a:gdLst>
              <a:ahLst/>
              <a:rect l="l" t="t"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path>
              </a:pathLst>
            </a:custGeom>
            <a:solidFill>
              <a:schemeClr val="accent2">
                <a:alpha val="100000"/>
              </a:schemeClr>
            </a:solidFill>
            <a:ln>
              <a:noFill/>
            </a:ln>
          </p:spPr>
        </p:sp>
        <p:sp>
          <p:nvSpPr>
            <p:cNvPr id="1048742" name="未知"/>
            <p:cNvSpPr/>
            <p:nvPr/>
          </p:nvSpPr>
          <p:spPr bwMode="auto">
            <a:xfrm rot="0">
              <a:off x="863" y="421"/>
              <a:ext cx="177" cy="85"/>
            </a:xfrm>
            <a:custGeom>
              <a:avLst/>
              <a:gdLst>
                <a:gd name="l" fmla="*/ 0 w 35"/>
                <a:gd name="t" fmla="*/ 0 h 17"/>
                <a:gd name="r" fmla="*/ 35 w 35"/>
                <a:gd name="b" fmla="*/ 17 h 17"/>
              </a:gdLst>
              <a:ahLst/>
              <a:rect l="l" t="t"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path>
              </a:pathLst>
            </a:custGeom>
            <a:solidFill>
              <a:schemeClr val="accent2">
                <a:alpha val="100000"/>
              </a:schemeClr>
            </a:solidFill>
            <a:ln>
              <a:noFill/>
            </a:ln>
          </p:spPr>
        </p:sp>
        <p:sp>
          <p:nvSpPr>
            <p:cNvPr id="1048743" name="未知"/>
            <p:cNvSpPr/>
            <p:nvPr/>
          </p:nvSpPr>
          <p:spPr bwMode="auto">
            <a:xfrm rot="0">
              <a:off x="749" y="500"/>
              <a:ext cx="247" cy="60"/>
            </a:xfrm>
            <a:custGeom>
              <a:avLst/>
              <a:gdLst>
                <a:gd name="l" fmla="*/ 0 w 49"/>
                <a:gd name="t" fmla="*/ 0 h 12"/>
                <a:gd name="r" fmla="*/ 49 w 49"/>
                <a:gd name="b" fmla="*/ 12 h 12"/>
              </a:gdLst>
              <a:ahLst/>
              <a:rect l="l" t="t"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path>
              </a:pathLst>
            </a:custGeom>
            <a:solidFill>
              <a:schemeClr val="accent2">
                <a:alpha val="100000"/>
              </a:schemeClr>
            </a:solidFill>
            <a:ln>
              <a:noFill/>
            </a:ln>
          </p:spPr>
        </p:sp>
        <p:sp>
          <p:nvSpPr>
            <p:cNvPr id="1048744" name="未知"/>
            <p:cNvSpPr/>
            <p:nvPr/>
          </p:nvSpPr>
          <p:spPr bwMode="auto">
            <a:xfrm rot="0">
              <a:off x="774" y="557"/>
              <a:ext cx="202" cy="54"/>
            </a:xfrm>
            <a:custGeom>
              <a:avLst/>
              <a:gdLst>
                <a:gd name="l" fmla="*/ 0 w 40"/>
                <a:gd name="t" fmla="*/ 0 h 11"/>
                <a:gd name="r" fmla="*/ 40 w 40"/>
                <a:gd name="b" fmla="*/ 11 h 11"/>
              </a:gdLst>
              <a:ahLst/>
              <a:rect l="l" t="t"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path>
              </a:pathLst>
            </a:custGeom>
            <a:solidFill>
              <a:schemeClr val="accent2">
                <a:alpha val="100000"/>
              </a:schemeClr>
            </a:solidFill>
            <a:ln>
              <a:noFill/>
            </a:ln>
          </p:spPr>
        </p:sp>
        <p:sp>
          <p:nvSpPr>
            <p:cNvPr id="1048745" name="未知"/>
            <p:cNvSpPr/>
            <p:nvPr/>
          </p:nvSpPr>
          <p:spPr bwMode="auto">
            <a:xfrm rot="0">
              <a:off x="762" y="601"/>
              <a:ext cx="209" cy="174"/>
            </a:xfrm>
            <a:custGeom>
              <a:avLst/>
              <a:gdLst>
                <a:gd name="l" fmla="*/ 0 w 41"/>
                <a:gd name="t" fmla="*/ 0 h 34"/>
                <a:gd name="r" fmla="*/ 41 w 41"/>
                <a:gd name="b" fmla="*/ 34 h 34"/>
              </a:gdLst>
              <a:ahLst/>
              <a:rect l="l" t="t"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path>
              </a:pathLst>
            </a:custGeom>
            <a:solidFill>
              <a:schemeClr val="accent2">
                <a:alpha val="100000"/>
              </a:schemeClr>
            </a:solidFill>
            <a:ln>
              <a:noFill/>
            </a:ln>
          </p:spPr>
        </p:sp>
        <p:sp>
          <p:nvSpPr>
            <p:cNvPr id="1048746" name="未知"/>
            <p:cNvSpPr/>
            <p:nvPr/>
          </p:nvSpPr>
          <p:spPr bwMode="auto">
            <a:xfrm rot="0">
              <a:off x="901" y="522"/>
              <a:ext cx="126" cy="316"/>
            </a:xfrm>
            <a:custGeom>
              <a:avLst/>
              <a:gdLst>
                <a:gd name="l" fmla="*/ 0 w 25"/>
                <a:gd name="t" fmla="*/ 0 h 63"/>
                <a:gd name="r" fmla="*/ 25 w 25"/>
                <a:gd name="b" fmla="*/ 63 h 63"/>
              </a:gdLst>
              <a:ahLst/>
              <a:rect l="l" t="t"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path>
              </a:pathLst>
            </a:custGeom>
            <a:solidFill>
              <a:schemeClr val="accent2">
                <a:alpha val="100000"/>
              </a:schemeClr>
            </a:solidFill>
            <a:ln>
              <a:noFill/>
            </a:ln>
          </p:spPr>
        </p:sp>
      </p:grpSp>
      <p:grpSp>
        <p:nvGrpSpPr>
          <p:cNvPr id="26" name=""/>
          <p:cNvGrpSpPr/>
          <p:nvPr/>
        </p:nvGrpSpPr>
        <p:grpSpPr>
          <a:xfrm rot="0">
            <a:off x="1066800" y="5562600"/>
            <a:ext cx="533400" cy="492125"/>
            <a:chOff x="0" y="0"/>
            <a:chExt cx="1062" cy="981"/>
          </a:xfrm>
        </p:grpSpPr>
        <p:sp>
          <p:nvSpPr>
            <p:cNvPr id="1048747" name="未知"/>
            <p:cNvSpPr/>
            <p:nvPr/>
          </p:nvSpPr>
          <p:spPr bwMode="auto">
            <a:xfrm rot="0">
              <a:off x="25" y="0"/>
              <a:ext cx="205" cy="82"/>
            </a:xfrm>
            <a:custGeom>
              <a:avLst/>
              <a:gdLst>
                <a:gd name="l" fmla="*/ 0 w 41"/>
                <a:gd name="t" fmla="*/ 0 h 16"/>
                <a:gd name="r" fmla="*/ 41 w 41"/>
                <a:gd name="b" fmla="*/ 16 h 16"/>
              </a:gdLst>
              <a:ahLst/>
              <a:rect l="l" t="t"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path>
              </a:pathLst>
            </a:custGeom>
            <a:solidFill>
              <a:schemeClr val="accent2">
                <a:alpha val="100000"/>
              </a:schemeClr>
            </a:solidFill>
            <a:ln>
              <a:noFill/>
            </a:ln>
          </p:spPr>
        </p:sp>
        <p:sp>
          <p:nvSpPr>
            <p:cNvPr id="1048748" name="未知"/>
            <p:cNvSpPr/>
            <p:nvPr/>
          </p:nvSpPr>
          <p:spPr bwMode="auto">
            <a:xfrm rot="0">
              <a:off x="0" y="6"/>
              <a:ext cx="1062" cy="975"/>
            </a:xfrm>
            <a:custGeom>
              <a:avLst/>
              <a:gdLst>
                <a:gd name="l" fmla="*/ 0 w 210"/>
                <a:gd name="t" fmla="*/ 0 h 193"/>
                <a:gd name="r" fmla="*/ 210 w 210"/>
                <a:gd name="b" fmla="*/ 193 h 193"/>
              </a:gdLst>
              <a:ahLst/>
              <a:rect l="l" t="t"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path>
              </a:pathLst>
            </a:custGeom>
            <a:solidFill>
              <a:schemeClr val="accent2">
                <a:alpha val="100000"/>
              </a:schemeClr>
            </a:solidFill>
            <a:ln>
              <a:noFill/>
            </a:ln>
          </p:spPr>
        </p:sp>
        <p:sp>
          <p:nvSpPr>
            <p:cNvPr id="1048749" name="未知"/>
            <p:cNvSpPr/>
            <p:nvPr/>
          </p:nvSpPr>
          <p:spPr bwMode="auto">
            <a:xfrm rot="0">
              <a:off x="253" y="472"/>
              <a:ext cx="85" cy="101"/>
            </a:xfrm>
            <a:custGeom>
              <a:avLst/>
              <a:gdLst>
                <a:gd name="l" fmla="*/ 0 w 17"/>
                <a:gd name="t" fmla="*/ 0 h 20"/>
                <a:gd name="r" fmla="*/ 17 w 17"/>
                <a:gd name="b" fmla="*/ 20 h 20"/>
              </a:gdLst>
              <a:ahLst/>
              <a:rect l="l" t="t" r="r" b="b"/>
              <a:pathLst>
                <a:path w="17" h="20">
                  <a:moveTo>
                    <a:pt x="14" y="5"/>
                  </a:moveTo>
                  <a:cubicBezTo>
                    <a:pt x="13" y="0"/>
                    <a:pt x="0" y="8"/>
                    <a:pt x="9" y="20"/>
                  </a:cubicBezTo>
                  <a:cubicBezTo>
                    <a:pt x="9" y="20"/>
                    <a:pt x="17" y="17"/>
                    <a:pt x="14" y="5"/>
                  </a:cubicBezTo>
                </a:path>
              </a:pathLst>
            </a:custGeom>
            <a:solidFill>
              <a:schemeClr val="accent2">
                <a:alpha val="100000"/>
              </a:schemeClr>
            </a:solidFill>
            <a:ln>
              <a:noFill/>
            </a:ln>
          </p:spPr>
        </p:sp>
        <p:sp>
          <p:nvSpPr>
            <p:cNvPr id="1048750" name="未知"/>
            <p:cNvSpPr/>
            <p:nvPr/>
          </p:nvSpPr>
          <p:spPr bwMode="auto">
            <a:xfrm rot="0">
              <a:off x="171" y="509"/>
              <a:ext cx="76" cy="136"/>
            </a:xfrm>
            <a:custGeom>
              <a:avLst/>
              <a:gdLst>
                <a:gd name="l" fmla="*/ 0 w 15"/>
                <a:gd name="t" fmla="*/ 0 h 27"/>
                <a:gd name="r" fmla="*/ 15 w 15"/>
                <a:gd name="b" fmla="*/ 27 h 27"/>
              </a:gdLst>
              <a:ahLst/>
              <a:rect l="l" t="t"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path>
              </a:pathLst>
            </a:custGeom>
            <a:solidFill>
              <a:schemeClr val="accent2">
                <a:alpha val="100000"/>
              </a:schemeClr>
            </a:solidFill>
            <a:ln>
              <a:noFill/>
            </a:ln>
          </p:spPr>
        </p:sp>
        <p:sp>
          <p:nvSpPr>
            <p:cNvPr id="1048751" name="未知"/>
            <p:cNvSpPr/>
            <p:nvPr/>
          </p:nvSpPr>
          <p:spPr bwMode="auto">
            <a:xfrm rot="0">
              <a:off x="126" y="237"/>
              <a:ext cx="243" cy="117"/>
            </a:xfrm>
            <a:custGeom>
              <a:avLst/>
              <a:gdLst>
                <a:gd name="l" fmla="*/ 0 w 48"/>
                <a:gd name="t" fmla="*/ 0 h 23"/>
                <a:gd name="r" fmla="*/ 48 w 48"/>
                <a:gd name="b" fmla="*/ 23 h 23"/>
              </a:gdLst>
              <a:ahLst/>
              <a:rect l="l" t="t"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path>
              </a:pathLst>
            </a:custGeom>
            <a:solidFill>
              <a:schemeClr val="accent2">
                <a:alpha val="100000"/>
              </a:schemeClr>
            </a:solidFill>
            <a:ln>
              <a:noFill/>
            </a:ln>
          </p:spPr>
        </p:sp>
        <p:sp>
          <p:nvSpPr>
            <p:cNvPr id="1048752" name="未知"/>
            <p:cNvSpPr/>
            <p:nvPr/>
          </p:nvSpPr>
          <p:spPr bwMode="auto">
            <a:xfrm rot="0">
              <a:off x="405" y="560"/>
              <a:ext cx="177" cy="187"/>
            </a:xfrm>
            <a:custGeom>
              <a:avLst/>
              <a:gdLst>
                <a:gd name="l" fmla="*/ 0 w 35"/>
                <a:gd name="t" fmla="*/ 0 h 37"/>
                <a:gd name="r" fmla="*/ 35 w 35"/>
                <a:gd name="b" fmla="*/ 37 h 37"/>
              </a:gdLst>
              <a:ahLst/>
              <a:rect l="l" t="t"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path>
              </a:pathLst>
            </a:custGeom>
            <a:solidFill>
              <a:schemeClr val="accent2">
                <a:alpha val="100000"/>
              </a:schemeClr>
            </a:solidFill>
            <a:ln>
              <a:noFill/>
            </a:ln>
          </p:spPr>
        </p:sp>
        <p:sp>
          <p:nvSpPr>
            <p:cNvPr id="1048753" name="未知"/>
            <p:cNvSpPr/>
            <p:nvPr/>
          </p:nvSpPr>
          <p:spPr bwMode="auto">
            <a:xfrm rot="0">
              <a:off x="809" y="373"/>
              <a:ext cx="177" cy="38"/>
            </a:xfrm>
            <a:custGeom>
              <a:avLst/>
              <a:gdLst>
                <a:gd name="l" fmla="*/ 0 w 35"/>
                <a:gd name="t" fmla="*/ 0 h 7"/>
                <a:gd name="r" fmla="*/ 35 w 35"/>
                <a:gd name="b" fmla="*/ 7 h 7"/>
              </a:gdLst>
              <a:ahLst/>
              <a:rect l="l" t="t" r="r" b="b"/>
              <a:pathLst>
                <a:path w="35" h="7">
                  <a:moveTo>
                    <a:pt x="5" y="0"/>
                  </a:moveTo>
                  <a:cubicBezTo>
                    <a:pt x="0" y="0"/>
                    <a:pt x="7" y="7"/>
                    <a:pt x="14" y="5"/>
                  </a:cubicBezTo>
                  <a:cubicBezTo>
                    <a:pt x="35" y="1"/>
                    <a:pt x="5" y="0"/>
                    <a:pt x="5" y="0"/>
                  </a:cubicBezTo>
                </a:path>
              </a:pathLst>
            </a:custGeom>
            <a:solidFill>
              <a:schemeClr val="accent2">
                <a:alpha val="100000"/>
              </a:schemeClr>
            </a:solidFill>
            <a:ln>
              <a:noFill/>
            </a:ln>
          </p:spPr>
        </p:sp>
        <p:sp>
          <p:nvSpPr>
            <p:cNvPr id="1048754" name="未知"/>
            <p:cNvSpPr/>
            <p:nvPr/>
          </p:nvSpPr>
          <p:spPr bwMode="auto">
            <a:xfrm rot="0">
              <a:off x="869" y="370"/>
              <a:ext cx="136" cy="79"/>
            </a:xfrm>
            <a:custGeom>
              <a:avLst/>
              <a:gdLst>
                <a:gd name="l" fmla="*/ 0 w 27"/>
                <a:gd name="t" fmla="*/ 0 h 16"/>
                <a:gd name="r" fmla="*/ 27 w 27"/>
                <a:gd name="b" fmla="*/ 16 h 16"/>
              </a:gdLst>
              <a:ahLst/>
              <a:rect l="l" t="t"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path>
              </a:pathLst>
            </a:custGeom>
            <a:solidFill>
              <a:schemeClr val="accent2">
                <a:alpha val="100000"/>
              </a:schemeClr>
            </a:solidFill>
            <a:ln>
              <a:noFill/>
            </a:ln>
          </p:spPr>
        </p:sp>
        <p:sp>
          <p:nvSpPr>
            <p:cNvPr id="1048755" name="未知"/>
            <p:cNvSpPr/>
            <p:nvPr/>
          </p:nvSpPr>
          <p:spPr bwMode="auto">
            <a:xfrm rot="0">
              <a:off x="863" y="421"/>
              <a:ext cx="177" cy="85"/>
            </a:xfrm>
            <a:custGeom>
              <a:avLst/>
              <a:gdLst>
                <a:gd name="l" fmla="*/ 0 w 35"/>
                <a:gd name="t" fmla="*/ 0 h 17"/>
                <a:gd name="r" fmla="*/ 35 w 35"/>
                <a:gd name="b" fmla="*/ 17 h 17"/>
              </a:gdLst>
              <a:ahLst/>
              <a:rect l="l" t="t"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path>
              </a:pathLst>
            </a:custGeom>
            <a:solidFill>
              <a:schemeClr val="accent2">
                <a:alpha val="100000"/>
              </a:schemeClr>
            </a:solidFill>
            <a:ln>
              <a:noFill/>
            </a:ln>
          </p:spPr>
        </p:sp>
        <p:sp>
          <p:nvSpPr>
            <p:cNvPr id="1048756" name="未知"/>
            <p:cNvSpPr/>
            <p:nvPr/>
          </p:nvSpPr>
          <p:spPr bwMode="auto">
            <a:xfrm rot="0">
              <a:off x="749" y="500"/>
              <a:ext cx="247" cy="60"/>
            </a:xfrm>
            <a:custGeom>
              <a:avLst/>
              <a:gdLst>
                <a:gd name="l" fmla="*/ 0 w 49"/>
                <a:gd name="t" fmla="*/ 0 h 12"/>
                <a:gd name="r" fmla="*/ 49 w 49"/>
                <a:gd name="b" fmla="*/ 12 h 12"/>
              </a:gdLst>
              <a:ahLst/>
              <a:rect l="l" t="t"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path>
              </a:pathLst>
            </a:custGeom>
            <a:solidFill>
              <a:schemeClr val="accent2">
                <a:alpha val="100000"/>
              </a:schemeClr>
            </a:solidFill>
            <a:ln>
              <a:noFill/>
            </a:ln>
          </p:spPr>
        </p:sp>
        <p:sp>
          <p:nvSpPr>
            <p:cNvPr id="1048757" name="未知"/>
            <p:cNvSpPr/>
            <p:nvPr/>
          </p:nvSpPr>
          <p:spPr bwMode="auto">
            <a:xfrm rot="0">
              <a:off x="774" y="557"/>
              <a:ext cx="202" cy="54"/>
            </a:xfrm>
            <a:custGeom>
              <a:avLst/>
              <a:gdLst>
                <a:gd name="l" fmla="*/ 0 w 40"/>
                <a:gd name="t" fmla="*/ 0 h 11"/>
                <a:gd name="r" fmla="*/ 40 w 40"/>
                <a:gd name="b" fmla="*/ 11 h 11"/>
              </a:gdLst>
              <a:ahLst/>
              <a:rect l="l" t="t"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path>
              </a:pathLst>
            </a:custGeom>
            <a:solidFill>
              <a:schemeClr val="accent2">
                <a:alpha val="100000"/>
              </a:schemeClr>
            </a:solidFill>
            <a:ln>
              <a:noFill/>
            </a:ln>
          </p:spPr>
        </p:sp>
        <p:sp>
          <p:nvSpPr>
            <p:cNvPr id="1048758" name="未知"/>
            <p:cNvSpPr/>
            <p:nvPr/>
          </p:nvSpPr>
          <p:spPr bwMode="auto">
            <a:xfrm rot="0">
              <a:off x="762" y="601"/>
              <a:ext cx="209" cy="174"/>
            </a:xfrm>
            <a:custGeom>
              <a:avLst/>
              <a:gdLst>
                <a:gd name="l" fmla="*/ 0 w 41"/>
                <a:gd name="t" fmla="*/ 0 h 34"/>
                <a:gd name="r" fmla="*/ 41 w 41"/>
                <a:gd name="b" fmla="*/ 34 h 34"/>
              </a:gdLst>
              <a:ahLst/>
              <a:rect l="l" t="t"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path>
              </a:pathLst>
            </a:custGeom>
            <a:solidFill>
              <a:schemeClr val="accent2">
                <a:alpha val="100000"/>
              </a:schemeClr>
            </a:solidFill>
            <a:ln>
              <a:noFill/>
            </a:ln>
          </p:spPr>
        </p:sp>
        <p:sp>
          <p:nvSpPr>
            <p:cNvPr id="1048759" name="未知"/>
            <p:cNvSpPr/>
            <p:nvPr/>
          </p:nvSpPr>
          <p:spPr bwMode="auto">
            <a:xfrm rot="0">
              <a:off x="901" y="522"/>
              <a:ext cx="126" cy="316"/>
            </a:xfrm>
            <a:custGeom>
              <a:avLst/>
              <a:gdLst>
                <a:gd name="l" fmla="*/ 0 w 25"/>
                <a:gd name="t" fmla="*/ 0 h 63"/>
                <a:gd name="r" fmla="*/ 25 w 25"/>
                <a:gd name="b" fmla="*/ 63 h 63"/>
              </a:gdLst>
              <a:ahLst/>
              <a:rect l="l" t="t"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path>
              </a:pathLst>
            </a:custGeom>
            <a:solidFill>
              <a:schemeClr val="accent2">
                <a:alpha val="100000"/>
              </a:schemeClr>
            </a:solidFill>
            <a:ln>
              <a:noFill/>
            </a:ln>
          </p:spPr>
        </p:sp>
      </p:grpSp>
      <p:grpSp>
        <p:nvGrpSpPr>
          <p:cNvPr id="27" name=""/>
          <p:cNvGrpSpPr/>
          <p:nvPr/>
        </p:nvGrpSpPr>
        <p:grpSpPr>
          <a:xfrm rot="0">
            <a:off x="381000" y="3962400"/>
            <a:ext cx="533400" cy="492125"/>
            <a:chOff x="0" y="0"/>
            <a:chExt cx="1062" cy="981"/>
          </a:xfrm>
        </p:grpSpPr>
        <p:sp>
          <p:nvSpPr>
            <p:cNvPr id="1048760" name="未知"/>
            <p:cNvSpPr/>
            <p:nvPr/>
          </p:nvSpPr>
          <p:spPr bwMode="auto">
            <a:xfrm rot="0">
              <a:off x="25" y="0"/>
              <a:ext cx="205" cy="82"/>
            </a:xfrm>
            <a:custGeom>
              <a:avLst/>
              <a:gdLst>
                <a:gd name="l" fmla="*/ 0 w 41"/>
                <a:gd name="t" fmla="*/ 0 h 16"/>
                <a:gd name="r" fmla="*/ 41 w 41"/>
                <a:gd name="b" fmla="*/ 16 h 16"/>
              </a:gdLst>
              <a:ahLst/>
              <a:rect l="l" t="t"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path>
              </a:pathLst>
            </a:custGeom>
            <a:solidFill>
              <a:schemeClr val="accent2">
                <a:alpha val="100000"/>
              </a:schemeClr>
            </a:solidFill>
            <a:ln>
              <a:noFill/>
            </a:ln>
          </p:spPr>
        </p:sp>
        <p:sp>
          <p:nvSpPr>
            <p:cNvPr id="1048761" name="未知"/>
            <p:cNvSpPr/>
            <p:nvPr/>
          </p:nvSpPr>
          <p:spPr bwMode="auto">
            <a:xfrm rot="0">
              <a:off x="0" y="6"/>
              <a:ext cx="1062" cy="975"/>
            </a:xfrm>
            <a:custGeom>
              <a:avLst/>
              <a:gdLst>
                <a:gd name="l" fmla="*/ 0 w 210"/>
                <a:gd name="t" fmla="*/ 0 h 193"/>
                <a:gd name="r" fmla="*/ 210 w 210"/>
                <a:gd name="b" fmla="*/ 193 h 193"/>
              </a:gdLst>
              <a:ahLst/>
              <a:rect l="l" t="t"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path>
              </a:pathLst>
            </a:custGeom>
            <a:solidFill>
              <a:schemeClr val="accent2">
                <a:alpha val="100000"/>
              </a:schemeClr>
            </a:solidFill>
            <a:ln>
              <a:noFill/>
            </a:ln>
          </p:spPr>
        </p:sp>
        <p:sp>
          <p:nvSpPr>
            <p:cNvPr id="1048762" name="未知"/>
            <p:cNvSpPr/>
            <p:nvPr/>
          </p:nvSpPr>
          <p:spPr bwMode="auto">
            <a:xfrm rot="0">
              <a:off x="253" y="472"/>
              <a:ext cx="85" cy="101"/>
            </a:xfrm>
            <a:custGeom>
              <a:avLst/>
              <a:gdLst>
                <a:gd name="l" fmla="*/ 0 w 17"/>
                <a:gd name="t" fmla="*/ 0 h 20"/>
                <a:gd name="r" fmla="*/ 17 w 17"/>
                <a:gd name="b" fmla="*/ 20 h 20"/>
              </a:gdLst>
              <a:ahLst/>
              <a:rect l="l" t="t" r="r" b="b"/>
              <a:pathLst>
                <a:path w="17" h="20">
                  <a:moveTo>
                    <a:pt x="14" y="5"/>
                  </a:moveTo>
                  <a:cubicBezTo>
                    <a:pt x="13" y="0"/>
                    <a:pt x="0" y="8"/>
                    <a:pt x="9" y="20"/>
                  </a:cubicBezTo>
                  <a:cubicBezTo>
                    <a:pt x="9" y="20"/>
                    <a:pt x="17" y="17"/>
                    <a:pt x="14" y="5"/>
                  </a:cubicBezTo>
                </a:path>
              </a:pathLst>
            </a:custGeom>
            <a:solidFill>
              <a:schemeClr val="accent2">
                <a:alpha val="100000"/>
              </a:schemeClr>
            </a:solidFill>
            <a:ln>
              <a:noFill/>
            </a:ln>
          </p:spPr>
        </p:sp>
        <p:sp>
          <p:nvSpPr>
            <p:cNvPr id="1048763" name="未知"/>
            <p:cNvSpPr/>
            <p:nvPr/>
          </p:nvSpPr>
          <p:spPr bwMode="auto">
            <a:xfrm rot="0">
              <a:off x="171" y="509"/>
              <a:ext cx="76" cy="136"/>
            </a:xfrm>
            <a:custGeom>
              <a:avLst/>
              <a:gdLst>
                <a:gd name="l" fmla="*/ 0 w 15"/>
                <a:gd name="t" fmla="*/ 0 h 27"/>
                <a:gd name="r" fmla="*/ 15 w 15"/>
                <a:gd name="b" fmla="*/ 27 h 27"/>
              </a:gdLst>
              <a:ahLst/>
              <a:rect l="l" t="t"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path>
              </a:pathLst>
            </a:custGeom>
            <a:solidFill>
              <a:schemeClr val="accent2">
                <a:alpha val="100000"/>
              </a:schemeClr>
            </a:solidFill>
            <a:ln>
              <a:noFill/>
            </a:ln>
          </p:spPr>
        </p:sp>
        <p:sp>
          <p:nvSpPr>
            <p:cNvPr id="1048764" name="未知"/>
            <p:cNvSpPr/>
            <p:nvPr/>
          </p:nvSpPr>
          <p:spPr bwMode="auto">
            <a:xfrm rot="0">
              <a:off x="126" y="237"/>
              <a:ext cx="243" cy="117"/>
            </a:xfrm>
            <a:custGeom>
              <a:avLst/>
              <a:gdLst>
                <a:gd name="l" fmla="*/ 0 w 48"/>
                <a:gd name="t" fmla="*/ 0 h 23"/>
                <a:gd name="r" fmla="*/ 48 w 48"/>
                <a:gd name="b" fmla="*/ 23 h 23"/>
              </a:gdLst>
              <a:ahLst/>
              <a:rect l="l" t="t"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path>
              </a:pathLst>
            </a:custGeom>
            <a:solidFill>
              <a:schemeClr val="accent2">
                <a:alpha val="100000"/>
              </a:schemeClr>
            </a:solidFill>
            <a:ln>
              <a:noFill/>
            </a:ln>
          </p:spPr>
        </p:sp>
        <p:sp>
          <p:nvSpPr>
            <p:cNvPr id="1048765" name="未知"/>
            <p:cNvSpPr/>
            <p:nvPr/>
          </p:nvSpPr>
          <p:spPr bwMode="auto">
            <a:xfrm rot="0">
              <a:off x="405" y="560"/>
              <a:ext cx="177" cy="187"/>
            </a:xfrm>
            <a:custGeom>
              <a:avLst/>
              <a:gdLst>
                <a:gd name="l" fmla="*/ 0 w 35"/>
                <a:gd name="t" fmla="*/ 0 h 37"/>
                <a:gd name="r" fmla="*/ 35 w 35"/>
                <a:gd name="b" fmla="*/ 37 h 37"/>
              </a:gdLst>
              <a:ahLst/>
              <a:rect l="l" t="t"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path>
              </a:pathLst>
            </a:custGeom>
            <a:solidFill>
              <a:schemeClr val="accent2">
                <a:alpha val="100000"/>
              </a:schemeClr>
            </a:solidFill>
            <a:ln>
              <a:noFill/>
            </a:ln>
          </p:spPr>
        </p:sp>
        <p:sp>
          <p:nvSpPr>
            <p:cNvPr id="1048766" name="未知"/>
            <p:cNvSpPr/>
            <p:nvPr/>
          </p:nvSpPr>
          <p:spPr bwMode="auto">
            <a:xfrm rot="0">
              <a:off x="809" y="373"/>
              <a:ext cx="177" cy="38"/>
            </a:xfrm>
            <a:custGeom>
              <a:avLst/>
              <a:gdLst>
                <a:gd name="l" fmla="*/ 0 w 35"/>
                <a:gd name="t" fmla="*/ 0 h 7"/>
                <a:gd name="r" fmla="*/ 35 w 35"/>
                <a:gd name="b" fmla="*/ 7 h 7"/>
              </a:gdLst>
              <a:ahLst/>
              <a:rect l="l" t="t" r="r" b="b"/>
              <a:pathLst>
                <a:path w="35" h="7">
                  <a:moveTo>
                    <a:pt x="5" y="0"/>
                  </a:moveTo>
                  <a:cubicBezTo>
                    <a:pt x="0" y="0"/>
                    <a:pt x="7" y="7"/>
                    <a:pt x="14" y="5"/>
                  </a:cubicBezTo>
                  <a:cubicBezTo>
                    <a:pt x="35" y="1"/>
                    <a:pt x="5" y="0"/>
                    <a:pt x="5" y="0"/>
                  </a:cubicBezTo>
                </a:path>
              </a:pathLst>
            </a:custGeom>
            <a:solidFill>
              <a:schemeClr val="accent2">
                <a:alpha val="100000"/>
              </a:schemeClr>
            </a:solidFill>
            <a:ln>
              <a:noFill/>
            </a:ln>
          </p:spPr>
        </p:sp>
        <p:sp>
          <p:nvSpPr>
            <p:cNvPr id="1048767" name="未知"/>
            <p:cNvSpPr/>
            <p:nvPr/>
          </p:nvSpPr>
          <p:spPr bwMode="auto">
            <a:xfrm rot="0">
              <a:off x="869" y="370"/>
              <a:ext cx="136" cy="79"/>
            </a:xfrm>
            <a:custGeom>
              <a:avLst/>
              <a:gdLst>
                <a:gd name="l" fmla="*/ 0 w 27"/>
                <a:gd name="t" fmla="*/ 0 h 16"/>
                <a:gd name="r" fmla="*/ 27 w 27"/>
                <a:gd name="b" fmla="*/ 16 h 16"/>
              </a:gdLst>
              <a:ahLst/>
              <a:rect l="l" t="t"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path>
              </a:pathLst>
            </a:custGeom>
            <a:solidFill>
              <a:schemeClr val="accent2">
                <a:alpha val="100000"/>
              </a:schemeClr>
            </a:solidFill>
            <a:ln>
              <a:noFill/>
            </a:ln>
          </p:spPr>
        </p:sp>
        <p:sp>
          <p:nvSpPr>
            <p:cNvPr id="1048768" name="未知"/>
            <p:cNvSpPr/>
            <p:nvPr/>
          </p:nvSpPr>
          <p:spPr bwMode="auto">
            <a:xfrm rot="0">
              <a:off x="863" y="421"/>
              <a:ext cx="177" cy="85"/>
            </a:xfrm>
            <a:custGeom>
              <a:avLst/>
              <a:gdLst>
                <a:gd name="l" fmla="*/ 0 w 35"/>
                <a:gd name="t" fmla="*/ 0 h 17"/>
                <a:gd name="r" fmla="*/ 35 w 35"/>
                <a:gd name="b" fmla="*/ 17 h 17"/>
              </a:gdLst>
              <a:ahLst/>
              <a:rect l="l" t="t"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path>
              </a:pathLst>
            </a:custGeom>
            <a:solidFill>
              <a:schemeClr val="accent2">
                <a:alpha val="100000"/>
              </a:schemeClr>
            </a:solidFill>
            <a:ln>
              <a:noFill/>
            </a:ln>
          </p:spPr>
        </p:sp>
        <p:sp>
          <p:nvSpPr>
            <p:cNvPr id="1048769" name="未知"/>
            <p:cNvSpPr/>
            <p:nvPr/>
          </p:nvSpPr>
          <p:spPr bwMode="auto">
            <a:xfrm rot="0">
              <a:off x="749" y="500"/>
              <a:ext cx="247" cy="60"/>
            </a:xfrm>
            <a:custGeom>
              <a:avLst/>
              <a:gdLst>
                <a:gd name="l" fmla="*/ 0 w 49"/>
                <a:gd name="t" fmla="*/ 0 h 12"/>
                <a:gd name="r" fmla="*/ 49 w 49"/>
                <a:gd name="b" fmla="*/ 12 h 12"/>
              </a:gdLst>
              <a:ahLst/>
              <a:rect l="l" t="t"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path>
              </a:pathLst>
            </a:custGeom>
            <a:solidFill>
              <a:schemeClr val="accent2">
                <a:alpha val="100000"/>
              </a:schemeClr>
            </a:solidFill>
            <a:ln>
              <a:noFill/>
            </a:ln>
          </p:spPr>
        </p:sp>
        <p:sp>
          <p:nvSpPr>
            <p:cNvPr id="1048770" name="未知"/>
            <p:cNvSpPr/>
            <p:nvPr/>
          </p:nvSpPr>
          <p:spPr bwMode="auto">
            <a:xfrm rot="0">
              <a:off x="774" y="557"/>
              <a:ext cx="202" cy="54"/>
            </a:xfrm>
            <a:custGeom>
              <a:avLst/>
              <a:gdLst>
                <a:gd name="l" fmla="*/ 0 w 40"/>
                <a:gd name="t" fmla="*/ 0 h 11"/>
                <a:gd name="r" fmla="*/ 40 w 40"/>
                <a:gd name="b" fmla="*/ 11 h 11"/>
              </a:gdLst>
              <a:ahLst/>
              <a:rect l="l" t="t"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path>
              </a:pathLst>
            </a:custGeom>
            <a:solidFill>
              <a:schemeClr val="accent2">
                <a:alpha val="100000"/>
              </a:schemeClr>
            </a:solidFill>
            <a:ln>
              <a:noFill/>
            </a:ln>
          </p:spPr>
        </p:sp>
        <p:sp>
          <p:nvSpPr>
            <p:cNvPr id="1048771" name="未知"/>
            <p:cNvSpPr/>
            <p:nvPr/>
          </p:nvSpPr>
          <p:spPr bwMode="auto">
            <a:xfrm rot="0">
              <a:off x="762" y="601"/>
              <a:ext cx="209" cy="174"/>
            </a:xfrm>
            <a:custGeom>
              <a:avLst/>
              <a:gdLst>
                <a:gd name="l" fmla="*/ 0 w 41"/>
                <a:gd name="t" fmla="*/ 0 h 34"/>
                <a:gd name="r" fmla="*/ 41 w 41"/>
                <a:gd name="b" fmla="*/ 34 h 34"/>
              </a:gdLst>
              <a:ahLst/>
              <a:rect l="l" t="t"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path>
              </a:pathLst>
            </a:custGeom>
            <a:solidFill>
              <a:schemeClr val="accent2">
                <a:alpha val="100000"/>
              </a:schemeClr>
            </a:solidFill>
            <a:ln>
              <a:noFill/>
            </a:ln>
          </p:spPr>
        </p:sp>
        <p:sp>
          <p:nvSpPr>
            <p:cNvPr id="1048772" name="未知"/>
            <p:cNvSpPr/>
            <p:nvPr/>
          </p:nvSpPr>
          <p:spPr bwMode="auto">
            <a:xfrm rot="0">
              <a:off x="901" y="522"/>
              <a:ext cx="126" cy="316"/>
            </a:xfrm>
            <a:custGeom>
              <a:avLst/>
              <a:gdLst>
                <a:gd name="l" fmla="*/ 0 w 25"/>
                <a:gd name="t" fmla="*/ 0 h 63"/>
                <a:gd name="r" fmla="*/ 25 w 25"/>
                <a:gd name="b" fmla="*/ 63 h 63"/>
              </a:gdLst>
              <a:ahLst/>
              <a:rect l="l" t="t"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path>
              </a:pathLst>
            </a:custGeom>
            <a:solidFill>
              <a:schemeClr val="accent2">
                <a:alpha val="100000"/>
              </a:schemeClr>
            </a:solidFill>
            <a:ln>
              <a:noFill/>
            </a:ln>
          </p:spPr>
        </p:sp>
      </p:grpSp>
      <p:grpSp>
        <p:nvGrpSpPr>
          <p:cNvPr id="28" name=""/>
          <p:cNvGrpSpPr/>
          <p:nvPr/>
        </p:nvGrpSpPr>
        <p:grpSpPr>
          <a:xfrm rot="0">
            <a:off x="381000" y="5070475"/>
            <a:ext cx="533400" cy="492125"/>
            <a:chOff x="0" y="0"/>
            <a:chExt cx="1062" cy="981"/>
          </a:xfrm>
        </p:grpSpPr>
        <p:sp>
          <p:nvSpPr>
            <p:cNvPr id="1048773" name="未知"/>
            <p:cNvSpPr/>
            <p:nvPr/>
          </p:nvSpPr>
          <p:spPr bwMode="auto">
            <a:xfrm rot="0">
              <a:off x="25" y="0"/>
              <a:ext cx="205" cy="82"/>
            </a:xfrm>
            <a:custGeom>
              <a:avLst/>
              <a:gdLst>
                <a:gd name="l" fmla="*/ 0 w 41"/>
                <a:gd name="t" fmla="*/ 0 h 16"/>
                <a:gd name="r" fmla="*/ 41 w 41"/>
                <a:gd name="b" fmla="*/ 16 h 16"/>
              </a:gdLst>
              <a:ahLst/>
              <a:rect l="l" t="t"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path>
              </a:pathLst>
            </a:custGeom>
            <a:solidFill>
              <a:schemeClr val="accent2">
                <a:alpha val="100000"/>
              </a:schemeClr>
            </a:solidFill>
            <a:ln>
              <a:noFill/>
            </a:ln>
          </p:spPr>
        </p:sp>
        <p:sp>
          <p:nvSpPr>
            <p:cNvPr id="1048774" name="未知"/>
            <p:cNvSpPr/>
            <p:nvPr/>
          </p:nvSpPr>
          <p:spPr bwMode="auto">
            <a:xfrm rot="0">
              <a:off x="0" y="6"/>
              <a:ext cx="1062" cy="975"/>
            </a:xfrm>
            <a:custGeom>
              <a:avLst/>
              <a:gdLst>
                <a:gd name="l" fmla="*/ 0 w 210"/>
                <a:gd name="t" fmla="*/ 0 h 193"/>
                <a:gd name="r" fmla="*/ 210 w 210"/>
                <a:gd name="b" fmla="*/ 193 h 193"/>
              </a:gdLst>
              <a:ahLst/>
              <a:rect l="l" t="t"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path>
              </a:pathLst>
            </a:custGeom>
            <a:solidFill>
              <a:schemeClr val="accent2">
                <a:alpha val="100000"/>
              </a:schemeClr>
            </a:solidFill>
            <a:ln>
              <a:noFill/>
            </a:ln>
          </p:spPr>
        </p:sp>
        <p:sp>
          <p:nvSpPr>
            <p:cNvPr id="1048775" name="未知"/>
            <p:cNvSpPr/>
            <p:nvPr/>
          </p:nvSpPr>
          <p:spPr bwMode="auto">
            <a:xfrm rot="0">
              <a:off x="253" y="472"/>
              <a:ext cx="85" cy="101"/>
            </a:xfrm>
            <a:custGeom>
              <a:avLst/>
              <a:gdLst>
                <a:gd name="l" fmla="*/ 0 w 17"/>
                <a:gd name="t" fmla="*/ 0 h 20"/>
                <a:gd name="r" fmla="*/ 17 w 17"/>
                <a:gd name="b" fmla="*/ 20 h 20"/>
              </a:gdLst>
              <a:ahLst/>
              <a:rect l="l" t="t" r="r" b="b"/>
              <a:pathLst>
                <a:path w="17" h="20">
                  <a:moveTo>
                    <a:pt x="14" y="5"/>
                  </a:moveTo>
                  <a:cubicBezTo>
                    <a:pt x="13" y="0"/>
                    <a:pt x="0" y="8"/>
                    <a:pt x="9" y="20"/>
                  </a:cubicBezTo>
                  <a:cubicBezTo>
                    <a:pt x="9" y="20"/>
                    <a:pt x="17" y="17"/>
                    <a:pt x="14" y="5"/>
                  </a:cubicBezTo>
                </a:path>
              </a:pathLst>
            </a:custGeom>
            <a:solidFill>
              <a:schemeClr val="accent2">
                <a:alpha val="100000"/>
              </a:schemeClr>
            </a:solidFill>
            <a:ln>
              <a:noFill/>
            </a:ln>
          </p:spPr>
        </p:sp>
        <p:sp>
          <p:nvSpPr>
            <p:cNvPr id="1048776" name="未知"/>
            <p:cNvSpPr/>
            <p:nvPr/>
          </p:nvSpPr>
          <p:spPr bwMode="auto">
            <a:xfrm rot="0">
              <a:off x="171" y="509"/>
              <a:ext cx="76" cy="136"/>
            </a:xfrm>
            <a:custGeom>
              <a:avLst/>
              <a:gdLst>
                <a:gd name="l" fmla="*/ 0 w 15"/>
                <a:gd name="t" fmla="*/ 0 h 27"/>
                <a:gd name="r" fmla="*/ 15 w 15"/>
                <a:gd name="b" fmla="*/ 27 h 27"/>
              </a:gdLst>
              <a:ahLst/>
              <a:rect l="l" t="t"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path>
              </a:pathLst>
            </a:custGeom>
            <a:solidFill>
              <a:schemeClr val="accent2">
                <a:alpha val="100000"/>
              </a:schemeClr>
            </a:solidFill>
            <a:ln>
              <a:noFill/>
            </a:ln>
          </p:spPr>
        </p:sp>
        <p:sp>
          <p:nvSpPr>
            <p:cNvPr id="1048777" name="未知"/>
            <p:cNvSpPr/>
            <p:nvPr/>
          </p:nvSpPr>
          <p:spPr bwMode="auto">
            <a:xfrm rot="0">
              <a:off x="126" y="237"/>
              <a:ext cx="243" cy="117"/>
            </a:xfrm>
            <a:custGeom>
              <a:avLst/>
              <a:gdLst>
                <a:gd name="l" fmla="*/ 0 w 48"/>
                <a:gd name="t" fmla="*/ 0 h 23"/>
                <a:gd name="r" fmla="*/ 48 w 48"/>
                <a:gd name="b" fmla="*/ 23 h 23"/>
              </a:gdLst>
              <a:ahLst/>
              <a:rect l="l" t="t"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path>
              </a:pathLst>
            </a:custGeom>
            <a:solidFill>
              <a:schemeClr val="accent2">
                <a:alpha val="100000"/>
              </a:schemeClr>
            </a:solidFill>
            <a:ln>
              <a:noFill/>
            </a:ln>
          </p:spPr>
        </p:sp>
        <p:sp>
          <p:nvSpPr>
            <p:cNvPr id="1048778" name="未知"/>
            <p:cNvSpPr/>
            <p:nvPr/>
          </p:nvSpPr>
          <p:spPr bwMode="auto">
            <a:xfrm rot="0">
              <a:off x="405" y="560"/>
              <a:ext cx="177" cy="187"/>
            </a:xfrm>
            <a:custGeom>
              <a:avLst/>
              <a:gdLst>
                <a:gd name="l" fmla="*/ 0 w 35"/>
                <a:gd name="t" fmla="*/ 0 h 37"/>
                <a:gd name="r" fmla="*/ 35 w 35"/>
                <a:gd name="b" fmla="*/ 37 h 37"/>
              </a:gdLst>
              <a:ahLst/>
              <a:rect l="l" t="t"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path>
              </a:pathLst>
            </a:custGeom>
            <a:solidFill>
              <a:schemeClr val="accent2">
                <a:alpha val="100000"/>
              </a:schemeClr>
            </a:solidFill>
            <a:ln>
              <a:noFill/>
            </a:ln>
          </p:spPr>
        </p:sp>
        <p:sp>
          <p:nvSpPr>
            <p:cNvPr id="1048779" name="未知"/>
            <p:cNvSpPr/>
            <p:nvPr/>
          </p:nvSpPr>
          <p:spPr bwMode="auto">
            <a:xfrm rot="0">
              <a:off x="809" y="373"/>
              <a:ext cx="177" cy="38"/>
            </a:xfrm>
            <a:custGeom>
              <a:avLst/>
              <a:gdLst>
                <a:gd name="l" fmla="*/ 0 w 35"/>
                <a:gd name="t" fmla="*/ 0 h 7"/>
                <a:gd name="r" fmla="*/ 35 w 35"/>
                <a:gd name="b" fmla="*/ 7 h 7"/>
              </a:gdLst>
              <a:ahLst/>
              <a:rect l="l" t="t" r="r" b="b"/>
              <a:pathLst>
                <a:path w="35" h="7">
                  <a:moveTo>
                    <a:pt x="5" y="0"/>
                  </a:moveTo>
                  <a:cubicBezTo>
                    <a:pt x="0" y="0"/>
                    <a:pt x="7" y="7"/>
                    <a:pt x="14" y="5"/>
                  </a:cubicBezTo>
                  <a:cubicBezTo>
                    <a:pt x="35" y="1"/>
                    <a:pt x="5" y="0"/>
                    <a:pt x="5" y="0"/>
                  </a:cubicBezTo>
                </a:path>
              </a:pathLst>
            </a:custGeom>
            <a:solidFill>
              <a:schemeClr val="accent2">
                <a:alpha val="100000"/>
              </a:schemeClr>
            </a:solidFill>
            <a:ln>
              <a:noFill/>
            </a:ln>
          </p:spPr>
        </p:sp>
        <p:sp>
          <p:nvSpPr>
            <p:cNvPr id="1048780" name="未知"/>
            <p:cNvSpPr/>
            <p:nvPr/>
          </p:nvSpPr>
          <p:spPr bwMode="auto">
            <a:xfrm rot="0">
              <a:off x="869" y="370"/>
              <a:ext cx="136" cy="79"/>
            </a:xfrm>
            <a:custGeom>
              <a:avLst/>
              <a:gdLst>
                <a:gd name="l" fmla="*/ 0 w 27"/>
                <a:gd name="t" fmla="*/ 0 h 16"/>
                <a:gd name="r" fmla="*/ 27 w 27"/>
                <a:gd name="b" fmla="*/ 16 h 16"/>
              </a:gdLst>
              <a:ahLst/>
              <a:rect l="l" t="t"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path>
              </a:pathLst>
            </a:custGeom>
            <a:solidFill>
              <a:schemeClr val="accent2">
                <a:alpha val="100000"/>
              </a:schemeClr>
            </a:solidFill>
            <a:ln>
              <a:noFill/>
            </a:ln>
          </p:spPr>
        </p:sp>
        <p:sp>
          <p:nvSpPr>
            <p:cNvPr id="1048781" name="未知"/>
            <p:cNvSpPr/>
            <p:nvPr/>
          </p:nvSpPr>
          <p:spPr bwMode="auto">
            <a:xfrm rot="0">
              <a:off x="863" y="421"/>
              <a:ext cx="177" cy="85"/>
            </a:xfrm>
            <a:custGeom>
              <a:avLst/>
              <a:gdLst>
                <a:gd name="l" fmla="*/ 0 w 35"/>
                <a:gd name="t" fmla="*/ 0 h 17"/>
                <a:gd name="r" fmla="*/ 35 w 35"/>
                <a:gd name="b" fmla="*/ 17 h 17"/>
              </a:gdLst>
              <a:ahLst/>
              <a:rect l="l" t="t"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path>
              </a:pathLst>
            </a:custGeom>
            <a:solidFill>
              <a:schemeClr val="accent2">
                <a:alpha val="100000"/>
              </a:schemeClr>
            </a:solidFill>
            <a:ln>
              <a:noFill/>
            </a:ln>
          </p:spPr>
        </p:sp>
        <p:sp>
          <p:nvSpPr>
            <p:cNvPr id="1048782" name="未知"/>
            <p:cNvSpPr/>
            <p:nvPr/>
          </p:nvSpPr>
          <p:spPr bwMode="auto">
            <a:xfrm rot="0">
              <a:off x="749" y="500"/>
              <a:ext cx="247" cy="60"/>
            </a:xfrm>
            <a:custGeom>
              <a:avLst/>
              <a:gdLst>
                <a:gd name="l" fmla="*/ 0 w 49"/>
                <a:gd name="t" fmla="*/ 0 h 12"/>
                <a:gd name="r" fmla="*/ 49 w 49"/>
                <a:gd name="b" fmla="*/ 12 h 12"/>
              </a:gdLst>
              <a:ahLst/>
              <a:rect l="l" t="t"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path>
              </a:pathLst>
            </a:custGeom>
            <a:solidFill>
              <a:schemeClr val="accent2">
                <a:alpha val="100000"/>
              </a:schemeClr>
            </a:solidFill>
            <a:ln>
              <a:noFill/>
            </a:ln>
          </p:spPr>
        </p:sp>
        <p:sp>
          <p:nvSpPr>
            <p:cNvPr id="1048783" name="未知"/>
            <p:cNvSpPr/>
            <p:nvPr/>
          </p:nvSpPr>
          <p:spPr bwMode="auto">
            <a:xfrm rot="0">
              <a:off x="774" y="557"/>
              <a:ext cx="202" cy="54"/>
            </a:xfrm>
            <a:custGeom>
              <a:avLst/>
              <a:gdLst>
                <a:gd name="l" fmla="*/ 0 w 40"/>
                <a:gd name="t" fmla="*/ 0 h 11"/>
                <a:gd name="r" fmla="*/ 40 w 40"/>
                <a:gd name="b" fmla="*/ 11 h 11"/>
              </a:gdLst>
              <a:ahLst/>
              <a:rect l="l" t="t"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path>
              </a:pathLst>
            </a:custGeom>
            <a:solidFill>
              <a:schemeClr val="accent2">
                <a:alpha val="100000"/>
              </a:schemeClr>
            </a:solidFill>
            <a:ln>
              <a:noFill/>
            </a:ln>
          </p:spPr>
        </p:sp>
        <p:sp>
          <p:nvSpPr>
            <p:cNvPr id="1048784" name="未知"/>
            <p:cNvSpPr/>
            <p:nvPr/>
          </p:nvSpPr>
          <p:spPr bwMode="auto">
            <a:xfrm rot="0">
              <a:off x="762" y="601"/>
              <a:ext cx="209" cy="174"/>
            </a:xfrm>
            <a:custGeom>
              <a:avLst/>
              <a:gdLst>
                <a:gd name="l" fmla="*/ 0 w 41"/>
                <a:gd name="t" fmla="*/ 0 h 34"/>
                <a:gd name="r" fmla="*/ 41 w 41"/>
                <a:gd name="b" fmla="*/ 34 h 34"/>
              </a:gdLst>
              <a:ahLst/>
              <a:rect l="l" t="t"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path>
              </a:pathLst>
            </a:custGeom>
            <a:solidFill>
              <a:schemeClr val="accent2">
                <a:alpha val="100000"/>
              </a:schemeClr>
            </a:solidFill>
            <a:ln>
              <a:noFill/>
            </a:ln>
          </p:spPr>
        </p:sp>
        <p:sp>
          <p:nvSpPr>
            <p:cNvPr id="1048785" name="未知"/>
            <p:cNvSpPr/>
            <p:nvPr/>
          </p:nvSpPr>
          <p:spPr bwMode="auto">
            <a:xfrm rot="0">
              <a:off x="901" y="522"/>
              <a:ext cx="126" cy="316"/>
            </a:xfrm>
            <a:custGeom>
              <a:avLst/>
              <a:gdLst>
                <a:gd name="l" fmla="*/ 0 w 25"/>
                <a:gd name="t" fmla="*/ 0 h 63"/>
                <a:gd name="r" fmla="*/ 25 w 25"/>
                <a:gd name="b" fmla="*/ 63 h 63"/>
              </a:gdLst>
              <a:ahLst/>
              <a:rect l="l" t="t"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path>
              </a:pathLst>
            </a:custGeom>
            <a:solidFill>
              <a:schemeClr val="accent2">
                <a:alpha val="100000"/>
              </a:schemeClr>
            </a:solidFill>
            <a:ln>
              <a:noFill/>
            </a:ln>
          </p:spPr>
        </p:sp>
      </p:grpSp>
      <p:grpSp>
        <p:nvGrpSpPr>
          <p:cNvPr id="29" name=""/>
          <p:cNvGrpSpPr/>
          <p:nvPr/>
        </p:nvGrpSpPr>
        <p:grpSpPr>
          <a:xfrm rot="0">
            <a:off x="381000" y="6121400"/>
            <a:ext cx="533400" cy="492125"/>
            <a:chOff x="0" y="0"/>
            <a:chExt cx="1062" cy="981"/>
          </a:xfrm>
        </p:grpSpPr>
        <p:sp>
          <p:nvSpPr>
            <p:cNvPr id="1048786" name="未知"/>
            <p:cNvSpPr/>
            <p:nvPr/>
          </p:nvSpPr>
          <p:spPr bwMode="auto">
            <a:xfrm rot="0">
              <a:off x="25" y="0"/>
              <a:ext cx="205" cy="82"/>
            </a:xfrm>
            <a:custGeom>
              <a:avLst/>
              <a:gdLst>
                <a:gd name="l" fmla="*/ 0 w 41"/>
                <a:gd name="t" fmla="*/ 0 h 16"/>
                <a:gd name="r" fmla="*/ 41 w 41"/>
                <a:gd name="b" fmla="*/ 16 h 16"/>
              </a:gdLst>
              <a:ahLst/>
              <a:rect l="l" t="t" r="r" b="b"/>
              <a:pathLst>
                <a:path w="41" h="16">
                  <a:moveTo>
                    <a:pt x="30" y="12"/>
                  </a:moveTo>
                  <a:cubicBezTo>
                    <a:pt x="34" y="11"/>
                    <a:pt x="36" y="10"/>
                    <a:pt x="37" y="10"/>
                  </a:cubicBezTo>
                  <a:cubicBezTo>
                    <a:pt x="37" y="10"/>
                    <a:pt x="38" y="9"/>
                    <a:pt x="38" y="9"/>
                  </a:cubicBezTo>
                  <a:cubicBezTo>
                    <a:pt x="41" y="6"/>
                    <a:pt x="37" y="1"/>
                    <a:pt x="31" y="1"/>
                  </a:cubicBezTo>
                  <a:cubicBezTo>
                    <a:pt x="31" y="1"/>
                    <a:pt x="0" y="0"/>
                    <a:pt x="8" y="11"/>
                  </a:cubicBezTo>
                  <a:cubicBezTo>
                    <a:pt x="8" y="11"/>
                    <a:pt x="15" y="16"/>
                    <a:pt x="30" y="12"/>
                  </a:cubicBezTo>
                </a:path>
              </a:pathLst>
            </a:custGeom>
            <a:solidFill>
              <a:schemeClr val="accent2">
                <a:alpha val="100000"/>
              </a:schemeClr>
            </a:solidFill>
            <a:ln>
              <a:noFill/>
            </a:ln>
          </p:spPr>
        </p:sp>
        <p:sp>
          <p:nvSpPr>
            <p:cNvPr id="1048787" name="未知"/>
            <p:cNvSpPr/>
            <p:nvPr/>
          </p:nvSpPr>
          <p:spPr bwMode="auto">
            <a:xfrm rot="0">
              <a:off x="0" y="6"/>
              <a:ext cx="1062" cy="975"/>
            </a:xfrm>
            <a:custGeom>
              <a:avLst/>
              <a:gdLst>
                <a:gd name="l" fmla="*/ 0 w 210"/>
                <a:gd name="t" fmla="*/ 0 h 193"/>
                <a:gd name="r" fmla="*/ 210 w 210"/>
                <a:gd name="b" fmla="*/ 193 h 193"/>
              </a:gdLst>
              <a:ahLst/>
              <a:rect l="l" t="t" r="r" b="b"/>
              <a:pathLst>
                <a:path w="210" h="193">
                  <a:moveTo>
                    <a:pt x="186" y="166"/>
                  </a:moveTo>
                  <a:cubicBezTo>
                    <a:pt x="167" y="166"/>
                    <a:pt x="163" y="155"/>
                    <a:pt x="163" y="155"/>
                  </a:cubicBezTo>
                  <a:cubicBezTo>
                    <a:pt x="163" y="155"/>
                    <a:pt x="162" y="147"/>
                    <a:pt x="154" y="145"/>
                  </a:cubicBezTo>
                  <a:cubicBezTo>
                    <a:pt x="135" y="140"/>
                    <a:pt x="147" y="128"/>
                    <a:pt x="152" y="125"/>
                  </a:cubicBezTo>
                  <a:cubicBezTo>
                    <a:pt x="157" y="123"/>
                    <a:pt x="154" y="122"/>
                    <a:pt x="150" y="120"/>
                  </a:cubicBezTo>
                  <a:cubicBezTo>
                    <a:pt x="142" y="115"/>
                    <a:pt x="141" y="109"/>
                    <a:pt x="142" y="99"/>
                  </a:cubicBezTo>
                  <a:cubicBezTo>
                    <a:pt x="142" y="88"/>
                    <a:pt x="149" y="91"/>
                    <a:pt x="149" y="91"/>
                  </a:cubicBezTo>
                  <a:cubicBezTo>
                    <a:pt x="149" y="91"/>
                    <a:pt x="160" y="96"/>
                    <a:pt x="165" y="93"/>
                  </a:cubicBezTo>
                  <a:cubicBezTo>
                    <a:pt x="169" y="91"/>
                    <a:pt x="167" y="88"/>
                    <a:pt x="165" y="89"/>
                  </a:cubicBezTo>
                  <a:cubicBezTo>
                    <a:pt x="163" y="91"/>
                    <a:pt x="148" y="89"/>
                    <a:pt x="146" y="82"/>
                  </a:cubicBezTo>
                  <a:cubicBezTo>
                    <a:pt x="144" y="74"/>
                    <a:pt x="150" y="78"/>
                    <a:pt x="151" y="78"/>
                  </a:cubicBezTo>
                  <a:cubicBezTo>
                    <a:pt x="153" y="79"/>
                    <a:pt x="153" y="81"/>
                    <a:pt x="157" y="83"/>
                  </a:cubicBezTo>
                  <a:cubicBezTo>
                    <a:pt x="168" y="88"/>
                    <a:pt x="162" y="82"/>
                    <a:pt x="162" y="82"/>
                  </a:cubicBezTo>
                  <a:cubicBezTo>
                    <a:pt x="162" y="82"/>
                    <a:pt x="162" y="82"/>
                    <a:pt x="157" y="77"/>
                  </a:cubicBezTo>
                  <a:cubicBezTo>
                    <a:pt x="152" y="71"/>
                    <a:pt x="145" y="73"/>
                    <a:pt x="139" y="73"/>
                  </a:cubicBezTo>
                  <a:cubicBezTo>
                    <a:pt x="133" y="73"/>
                    <a:pt x="135" y="78"/>
                    <a:pt x="135" y="78"/>
                  </a:cubicBezTo>
                  <a:cubicBezTo>
                    <a:pt x="135" y="78"/>
                    <a:pt x="134" y="88"/>
                    <a:pt x="133" y="106"/>
                  </a:cubicBezTo>
                  <a:cubicBezTo>
                    <a:pt x="132" y="124"/>
                    <a:pt x="129" y="126"/>
                    <a:pt x="128" y="125"/>
                  </a:cubicBezTo>
                  <a:cubicBezTo>
                    <a:pt x="127" y="123"/>
                    <a:pt x="125" y="114"/>
                    <a:pt x="125" y="111"/>
                  </a:cubicBezTo>
                  <a:cubicBezTo>
                    <a:pt x="125" y="108"/>
                    <a:pt x="123" y="97"/>
                    <a:pt x="124" y="84"/>
                  </a:cubicBezTo>
                  <a:cubicBezTo>
                    <a:pt x="125" y="72"/>
                    <a:pt x="128" y="77"/>
                    <a:pt x="120" y="74"/>
                  </a:cubicBezTo>
                  <a:cubicBezTo>
                    <a:pt x="111" y="71"/>
                    <a:pt x="116" y="67"/>
                    <a:pt x="118" y="67"/>
                  </a:cubicBezTo>
                  <a:cubicBezTo>
                    <a:pt x="121" y="67"/>
                    <a:pt x="125" y="69"/>
                    <a:pt x="126" y="67"/>
                  </a:cubicBezTo>
                  <a:cubicBezTo>
                    <a:pt x="127" y="59"/>
                    <a:pt x="128" y="52"/>
                    <a:pt x="124" y="51"/>
                  </a:cubicBezTo>
                  <a:cubicBezTo>
                    <a:pt x="115" y="47"/>
                    <a:pt x="119" y="45"/>
                    <a:pt x="122" y="44"/>
                  </a:cubicBezTo>
                  <a:cubicBezTo>
                    <a:pt x="125" y="43"/>
                    <a:pt x="126" y="35"/>
                    <a:pt x="121" y="37"/>
                  </a:cubicBezTo>
                  <a:cubicBezTo>
                    <a:pt x="112" y="40"/>
                    <a:pt x="113" y="32"/>
                    <a:pt x="115" y="31"/>
                  </a:cubicBezTo>
                  <a:cubicBezTo>
                    <a:pt x="117" y="30"/>
                    <a:pt x="120" y="32"/>
                    <a:pt x="119" y="24"/>
                  </a:cubicBezTo>
                  <a:cubicBezTo>
                    <a:pt x="117" y="17"/>
                    <a:pt x="124" y="14"/>
                    <a:pt x="126" y="21"/>
                  </a:cubicBezTo>
                  <a:cubicBezTo>
                    <a:pt x="127" y="28"/>
                    <a:pt x="130" y="42"/>
                    <a:pt x="132" y="39"/>
                  </a:cubicBezTo>
                  <a:cubicBezTo>
                    <a:pt x="134" y="35"/>
                    <a:pt x="138" y="22"/>
                    <a:pt x="142" y="16"/>
                  </a:cubicBezTo>
                  <a:cubicBezTo>
                    <a:pt x="145" y="10"/>
                    <a:pt x="150" y="15"/>
                    <a:pt x="149" y="18"/>
                  </a:cubicBezTo>
                  <a:cubicBezTo>
                    <a:pt x="144" y="33"/>
                    <a:pt x="152" y="34"/>
                    <a:pt x="152" y="34"/>
                  </a:cubicBezTo>
                  <a:cubicBezTo>
                    <a:pt x="152" y="34"/>
                    <a:pt x="151" y="36"/>
                    <a:pt x="147" y="36"/>
                  </a:cubicBezTo>
                  <a:cubicBezTo>
                    <a:pt x="137" y="35"/>
                    <a:pt x="141" y="41"/>
                    <a:pt x="145" y="43"/>
                  </a:cubicBezTo>
                  <a:cubicBezTo>
                    <a:pt x="154" y="46"/>
                    <a:pt x="148" y="48"/>
                    <a:pt x="143" y="48"/>
                  </a:cubicBezTo>
                  <a:cubicBezTo>
                    <a:pt x="139" y="48"/>
                    <a:pt x="136" y="50"/>
                    <a:pt x="135" y="55"/>
                  </a:cubicBezTo>
                  <a:cubicBezTo>
                    <a:pt x="132" y="70"/>
                    <a:pt x="144" y="67"/>
                    <a:pt x="144" y="67"/>
                  </a:cubicBezTo>
                  <a:cubicBezTo>
                    <a:pt x="162" y="72"/>
                    <a:pt x="189" y="69"/>
                    <a:pt x="189" y="69"/>
                  </a:cubicBezTo>
                  <a:cubicBezTo>
                    <a:pt x="209" y="75"/>
                    <a:pt x="200" y="45"/>
                    <a:pt x="199" y="29"/>
                  </a:cubicBezTo>
                  <a:cubicBezTo>
                    <a:pt x="197" y="13"/>
                    <a:pt x="195" y="5"/>
                    <a:pt x="181" y="2"/>
                  </a:cubicBezTo>
                  <a:cubicBezTo>
                    <a:pt x="168" y="0"/>
                    <a:pt x="90" y="1"/>
                    <a:pt x="90" y="1"/>
                  </a:cubicBezTo>
                  <a:cubicBezTo>
                    <a:pt x="87" y="2"/>
                    <a:pt x="56" y="1"/>
                    <a:pt x="56" y="1"/>
                  </a:cubicBezTo>
                  <a:cubicBezTo>
                    <a:pt x="56" y="1"/>
                    <a:pt x="54" y="8"/>
                    <a:pt x="56" y="8"/>
                  </a:cubicBezTo>
                  <a:cubicBezTo>
                    <a:pt x="61" y="8"/>
                    <a:pt x="80" y="9"/>
                    <a:pt x="80" y="9"/>
                  </a:cubicBezTo>
                  <a:cubicBezTo>
                    <a:pt x="81" y="9"/>
                    <a:pt x="90" y="8"/>
                    <a:pt x="85" y="12"/>
                  </a:cubicBezTo>
                  <a:cubicBezTo>
                    <a:pt x="80" y="16"/>
                    <a:pt x="69" y="16"/>
                    <a:pt x="62" y="16"/>
                  </a:cubicBezTo>
                  <a:cubicBezTo>
                    <a:pt x="47" y="15"/>
                    <a:pt x="54" y="22"/>
                    <a:pt x="60" y="22"/>
                  </a:cubicBezTo>
                  <a:cubicBezTo>
                    <a:pt x="78" y="22"/>
                    <a:pt x="82" y="26"/>
                    <a:pt x="74" y="27"/>
                  </a:cubicBezTo>
                  <a:cubicBezTo>
                    <a:pt x="67" y="28"/>
                    <a:pt x="65" y="28"/>
                    <a:pt x="58" y="29"/>
                  </a:cubicBezTo>
                  <a:cubicBezTo>
                    <a:pt x="2" y="38"/>
                    <a:pt x="21" y="23"/>
                    <a:pt x="26" y="23"/>
                  </a:cubicBezTo>
                  <a:cubicBezTo>
                    <a:pt x="49" y="23"/>
                    <a:pt x="44" y="15"/>
                    <a:pt x="38" y="17"/>
                  </a:cubicBezTo>
                  <a:cubicBezTo>
                    <a:pt x="32" y="18"/>
                    <a:pt x="12" y="11"/>
                    <a:pt x="9" y="24"/>
                  </a:cubicBezTo>
                  <a:cubicBezTo>
                    <a:pt x="7" y="37"/>
                    <a:pt x="15" y="103"/>
                    <a:pt x="13" y="115"/>
                  </a:cubicBezTo>
                  <a:cubicBezTo>
                    <a:pt x="0" y="193"/>
                    <a:pt x="71" y="176"/>
                    <a:pt x="71" y="176"/>
                  </a:cubicBezTo>
                  <a:cubicBezTo>
                    <a:pt x="56" y="164"/>
                    <a:pt x="62" y="153"/>
                    <a:pt x="61" y="146"/>
                  </a:cubicBezTo>
                  <a:cubicBezTo>
                    <a:pt x="57" y="125"/>
                    <a:pt x="55" y="122"/>
                    <a:pt x="51" y="124"/>
                  </a:cubicBezTo>
                  <a:cubicBezTo>
                    <a:pt x="43" y="128"/>
                    <a:pt x="44" y="130"/>
                    <a:pt x="45" y="133"/>
                  </a:cubicBezTo>
                  <a:cubicBezTo>
                    <a:pt x="51" y="151"/>
                    <a:pt x="37" y="137"/>
                    <a:pt x="37" y="137"/>
                  </a:cubicBezTo>
                  <a:cubicBezTo>
                    <a:pt x="35" y="138"/>
                    <a:pt x="34" y="142"/>
                    <a:pt x="35" y="145"/>
                  </a:cubicBezTo>
                  <a:cubicBezTo>
                    <a:pt x="47" y="168"/>
                    <a:pt x="36" y="162"/>
                    <a:pt x="33" y="158"/>
                  </a:cubicBezTo>
                  <a:cubicBezTo>
                    <a:pt x="22" y="142"/>
                    <a:pt x="33" y="133"/>
                    <a:pt x="32" y="128"/>
                  </a:cubicBezTo>
                  <a:cubicBezTo>
                    <a:pt x="27" y="108"/>
                    <a:pt x="42" y="100"/>
                    <a:pt x="44" y="97"/>
                  </a:cubicBezTo>
                  <a:cubicBezTo>
                    <a:pt x="46" y="93"/>
                    <a:pt x="45" y="92"/>
                    <a:pt x="46" y="86"/>
                  </a:cubicBezTo>
                  <a:cubicBezTo>
                    <a:pt x="48" y="72"/>
                    <a:pt x="55" y="79"/>
                    <a:pt x="55" y="84"/>
                  </a:cubicBezTo>
                  <a:cubicBezTo>
                    <a:pt x="53" y="100"/>
                    <a:pt x="63" y="88"/>
                    <a:pt x="67" y="83"/>
                  </a:cubicBezTo>
                  <a:cubicBezTo>
                    <a:pt x="78" y="68"/>
                    <a:pt x="77" y="84"/>
                    <a:pt x="75" y="87"/>
                  </a:cubicBezTo>
                  <a:cubicBezTo>
                    <a:pt x="72" y="89"/>
                    <a:pt x="71" y="93"/>
                    <a:pt x="71" y="95"/>
                  </a:cubicBezTo>
                  <a:cubicBezTo>
                    <a:pt x="74" y="103"/>
                    <a:pt x="69" y="111"/>
                    <a:pt x="67" y="112"/>
                  </a:cubicBezTo>
                  <a:cubicBezTo>
                    <a:pt x="66" y="112"/>
                    <a:pt x="61" y="114"/>
                    <a:pt x="61" y="121"/>
                  </a:cubicBezTo>
                  <a:cubicBezTo>
                    <a:pt x="61" y="127"/>
                    <a:pt x="69" y="139"/>
                    <a:pt x="69" y="143"/>
                  </a:cubicBezTo>
                  <a:cubicBezTo>
                    <a:pt x="69" y="178"/>
                    <a:pt x="84" y="181"/>
                    <a:pt x="91" y="180"/>
                  </a:cubicBezTo>
                  <a:cubicBezTo>
                    <a:pt x="98" y="179"/>
                    <a:pt x="159" y="177"/>
                    <a:pt x="185" y="175"/>
                  </a:cubicBezTo>
                  <a:cubicBezTo>
                    <a:pt x="210" y="173"/>
                    <a:pt x="193" y="166"/>
                    <a:pt x="186" y="166"/>
                  </a:cubicBezTo>
                  <a:close/>
                  <a:moveTo>
                    <a:pt x="165" y="60"/>
                  </a:moveTo>
                  <a:cubicBezTo>
                    <a:pt x="203" y="61"/>
                    <a:pt x="185" y="64"/>
                    <a:pt x="182" y="66"/>
                  </a:cubicBezTo>
                  <a:cubicBezTo>
                    <a:pt x="178" y="68"/>
                    <a:pt x="182" y="66"/>
                    <a:pt x="167" y="65"/>
                  </a:cubicBezTo>
                  <a:cubicBezTo>
                    <a:pt x="152" y="65"/>
                    <a:pt x="165" y="60"/>
                    <a:pt x="165" y="60"/>
                  </a:cubicBezTo>
                  <a:close/>
                  <a:moveTo>
                    <a:pt x="114" y="50"/>
                  </a:moveTo>
                  <a:cubicBezTo>
                    <a:pt x="121" y="55"/>
                    <a:pt x="113" y="61"/>
                    <a:pt x="113" y="61"/>
                  </a:cubicBezTo>
                  <a:cubicBezTo>
                    <a:pt x="113" y="61"/>
                    <a:pt x="108" y="70"/>
                    <a:pt x="112" y="78"/>
                  </a:cubicBezTo>
                  <a:cubicBezTo>
                    <a:pt x="116" y="87"/>
                    <a:pt x="116" y="97"/>
                    <a:pt x="108" y="87"/>
                  </a:cubicBezTo>
                  <a:cubicBezTo>
                    <a:pt x="100" y="78"/>
                    <a:pt x="105" y="58"/>
                    <a:pt x="107" y="53"/>
                  </a:cubicBezTo>
                  <a:cubicBezTo>
                    <a:pt x="107" y="53"/>
                    <a:pt x="107" y="44"/>
                    <a:pt x="114" y="50"/>
                  </a:cubicBezTo>
                  <a:close/>
                  <a:moveTo>
                    <a:pt x="83" y="29"/>
                  </a:moveTo>
                  <a:cubicBezTo>
                    <a:pt x="83" y="25"/>
                    <a:pt x="89" y="26"/>
                    <a:pt x="89" y="26"/>
                  </a:cubicBezTo>
                  <a:cubicBezTo>
                    <a:pt x="89" y="26"/>
                    <a:pt x="99" y="30"/>
                    <a:pt x="104" y="30"/>
                  </a:cubicBezTo>
                  <a:cubicBezTo>
                    <a:pt x="108" y="29"/>
                    <a:pt x="114" y="35"/>
                    <a:pt x="105" y="35"/>
                  </a:cubicBezTo>
                  <a:cubicBezTo>
                    <a:pt x="96" y="35"/>
                    <a:pt x="82" y="39"/>
                    <a:pt x="83" y="29"/>
                  </a:cubicBezTo>
                  <a:close/>
                  <a:moveTo>
                    <a:pt x="61" y="72"/>
                  </a:moveTo>
                  <a:cubicBezTo>
                    <a:pt x="55" y="72"/>
                    <a:pt x="16" y="87"/>
                    <a:pt x="16" y="48"/>
                  </a:cubicBezTo>
                  <a:cubicBezTo>
                    <a:pt x="16" y="39"/>
                    <a:pt x="14" y="31"/>
                    <a:pt x="24" y="37"/>
                  </a:cubicBezTo>
                  <a:cubicBezTo>
                    <a:pt x="35" y="42"/>
                    <a:pt x="25" y="42"/>
                    <a:pt x="49" y="40"/>
                  </a:cubicBezTo>
                  <a:cubicBezTo>
                    <a:pt x="49" y="40"/>
                    <a:pt x="66" y="41"/>
                    <a:pt x="68" y="40"/>
                  </a:cubicBezTo>
                  <a:cubicBezTo>
                    <a:pt x="71" y="38"/>
                    <a:pt x="69" y="34"/>
                    <a:pt x="74" y="34"/>
                  </a:cubicBezTo>
                  <a:cubicBezTo>
                    <a:pt x="80" y="34"/>
                    <a:pt x="79" y="40"/>
                    <a:pt x="79" y="40"/>
                  </a:cubicBezTo>
                  <a:cubicBezTo>
                    <a:pt x="79" y="40"/>
                    <a:pt x="74" y="46"/>
                    <a:pt x="109" y="41"/>
                  </a:cubicBezTo>
                  <a:cubicBezTo>
                    <a:pt x="113" y="41"/>
                    <a:pt x="117" y="45"/>
                    <a:pt x="108" y="45"/>
                  </a:cubicBezTo>
                  <a:cubicBezTo>
                    <a:pt x="104" y="45"/>
                    <a:pt x="97" y="48"/>
                    <a:pt x="100" y="53"/>
                  </a:cubicBezTo>
                  <a:cubicBezTo>
                    <a:pt x="102" y="58"/>
                    <a:pt x="99" y="93"/>
                    <a:pt x="99" y="93"/>
                  </a:cubicBezTo>
                  <a:cubicBezTo>
                    <a:pt x="99" y="93"/>
                    <a:pt x="97" y="100"/>
                    <a:pt x="94" y="90"/>
                  </a:cubicBezTo>
                  <a:cubicBezTo>
                    <a:pt x="93" y="86"/>
                    <a:pt x="94" y="53"/>
                    <a:pt x="93" y="51"/>
                  </a:cubicBezTo>
                  <a:cubicBezTo>
                    <a:pt x="93" y="48"/>
                    <a:pt x="77" y="45"/>
                    <a:pt x="77" y="57"/>
                  </a:cubicBezTo>
                  <a:cubicBezTo>
                    <a:pt x="77" y="68"/>
                    <a:pt x="73" y="71"/>
                    <a:pt x="61" y="72"/>
                  </a:cubicBezTo>
                  <a:close/>
                  <a:moveTo>
                    <a:pt x="85" y="84"/>
                  </a:moveTo>
                  <a:cubicBezTo>
                    <a:pt x="82" y="88"/>
                    <a:pt x="78" y="90"/>
                    <a:pt x="80" y="82"/>
                  </a:cubicBezTo>
                  <a:cubicBezTo>
                    <a:pt x="81" y="74"/>
                    <a:pt x="83" y="63"/>
                    <a:pt x="83" y="57"/>
                  </a:cubicBezTo>
                  <a:cubicBezTo>
                    <a:pt x="83" y="57"/>
                    <a:pt x="87" y="50"/>
                    <a:pt x="88" y="58"/>
                  </a:cubicBezTo>
                  <a:cubicBezTo>
                    <a:pt x="89" y="66"/>
                    <a:pt x="87" y="81"/>
                    <a:pt x="85" y="84"/>
                  </a:cubicBezTo>
                  <a:close/>
                  <a:moveTo>
                    <a:pt x="102" y="145"/>
                  </a:moveTo>
                  <a:cubicBezTo>
                    <a:pt x="78" y="144"/>
                    <a:pt x="77" y="148"/>
                    <a:pt x="77" y="117"/>
                  </a:cubicBezTo>
                  <a:cubicBezTo>
                    <a:pt x="77" y="86"/>
                    <a:pt x="81" y="93"/>
                    <a:pt x="82" y="96"/>
                  </a:cubicBezTo>
                  <a:cubicBezTo>
                    <a:pt x="82" y="96"/>
                    <a:pt x="90" y="116"/>
                    <a:pt x="111" y="101"/>
                  </a:cubicBezTo>
                  <a:cubicBezTo>
                    <a:pt x="114" y="98"/>
                    <a:pt x="116" y="96"/>
                    <a:pt x="117" y="106"/>
                  </a:cubicBezTo>
                  <a:cubicBezTo>
                    <a:pt x="117" y="117"/>
                    <a:pt x="127" y="145"/>
                    <a:pt x="102" y="145"/>
                  </a:cubicBezTo>
                </a:path>
              </a:pathLst>
            </a:custGeom>
            <a:solidFill>
              <a:schemeClr val="accent2">
                <a:alpha val="100000"/>
              </a:schemeClr>
            </a:solidFill>
            <a:ln>
              <a:noFill/>
            </a:ln>
          </p:spPr>
        </p:sp>
        <p:sp>
          <p:nvSpPr>
            <p:cNvPr id="1048788" name="未知"/>
            <p:cNvSpPr/>
            <p:nvPr/>
          </p:nvSpPr>
          <p:spPr bwMode="auto">
            <a:xfrm rot="0">
              <a:off x="253" y="472"/>
              <a:ext cx="85" cy="101"/>
            </a:xfrm>
            <a:custGeom>
              <a:avLst/>
              <a:gdLst>
                <a:gd name="l" fmla="*/ 0 w 17"/>
                <a:gd name="t" fmla="*/ 0 h 20"/>
                <a:gd name="r" fmla="*/ 17 w 17"/>
                <a:gd name="b" fmla="*/ 20 h 20"/>
              </a:gdLst>
              <a:ahLst/>
              <a:rect l="l" t="t" r="r" b="b"/>
              <a:pathLst>
                <a:path w="17" h="20">
                  <a:moveTo>
                    <a:pt x="14" y="5"/>
                  </a:moveTo>
                  <a:cubicBezTo>
                    <a:pt x="13" y="0"/>
                    <a:pt x="0" y="8"/>
                    <a:pt x="9" y="20"/>
                  </a:cubicBezTo>
                  <a:cubicBezTo>
                    <a:pt x="9" y="20"/>
                    <a:pt x="17" y="17"/>
                    <a:pt x="14" y="5"/>
                  </a:cubicBezTo>
                </a:path>
              </a:pathLst>
            </a:custGeom>
            <a:solidFill>
              <a:schemeClr val="accent2">
                <a:alpha val="100000"/>
              </a:schemeClr>
            </a:solidFill>
            <a:ln>
              <a:noFill/>
            </a:ln>
          </p:spPr>
        </p:sp>
        <p:sp>
          <p:nvSpPr>
            <p:cNvPr id="1048789" name="未知"/>
            <p:cNvSpPr/>
            <p:nvPr/>
          </p:nvSpPr>
          <p:spPr bwMode="auto">
            <a:xfrm rot="0">
              <a:off x="171" y="509"/>
              <a:ext cx="76" cy="136"/>
            </a:xfrm>
            <a:custGeom>
              <a:avLst/>
              <a:gdLst>
                <a:gd name="l" fmla="*/ 0 w 15"/>
                <a:gd name="t" fmla="*/ 0 h 27"/>
                <a:gd name="r" fmla="*/ 15 w 15"/>
                <a:gd name="b" fmla="*/ 27 h 27"/>
              </a:gdLst>
              <a:ahLst/>
              <a:rect l="l" t="t" r="r" b="b"/>
              <a:pathLst>
                <a:path w="15" h="27">
                  <a:moveTo>
                    <a:pt x="7" y="10"/>
                  </a:moveTo>
                  <a:cubicBezTo>
                    <a:pt x="0" y="19"/>
                    <a:pt x="2" y="23"/>
                    <a:pt x="4" y="25"/>
                  </a:cubicBezTo>
                  <a:cubicBezTo>
                    <a:pt x="7" y="27"/>
                    <a:pt x="11" y="26"/>
                    <a:pt x="15" y="16"/>
                  </a:cubicBezTo>
                  <a:cubicBezTo>
                    <a:pt x="15" y="16"/>
                    <a:pt x="12" y="11"/>
                    <a:pt x="13" y="8"/>
                  </a:cubicBezTo>
                  <a:cubicBezTo>
                    <a:pt x="15" y="6"/>
                    <a:pt x="14" y="0"/>
                    <a:pt x="7" y="10"/>
                  </a:cubicBezTo>
                </a:path>
              </a:pathLst>
            </a:custGeom>
            <a:solidFill>
              <a:schemeClr val="accent2">
                <a:alpha val="100000"/>
              </a:schemeClr>
            </a:solidFill>
            <a:ln>
              <a:noFill/>
            </a:ln>
          </p:spPr>
        </p:sp>
        <p:sp>
          <p:nvSpPr>
            <p:cNvPr id="1048790" name="未知"/>
            <p:cNvSpPr/>
            <p:nvPr/>
          </p:nvSpPr>
          <p:spPr bwMode="auto">
            <a:xfrm rot="0">
              <a:off x="126" y="237"/>
              <a:ext cx="243" cy="117"/>
            </a:xfrm>
            <a:custGeom>
              <a:avLst/>
              <a:gdLst>
                <a:gd name="l" fmla="*/ 0 w 48"/>
                <a:gd name="t" fmla="*/ 0 h 23"/>
                <a:gd name="r" fmla="*/ 48 w 48"/>
                <a:gd name="b" fmla="*/ 23 h 23"/>
              </a:gdLst>
              <a:ahLst/>
              <a:rect l="l" t="t" r="r" b="b"/>
              <a:pathLst>
                <a:path w="48" h="23">
                  <a:moveTo>
                    <a:pt x="40" y="2"/>
                  </a:moveTo>
                  <a:cubicBezTo>
                    <a:pt x="38" y="3"/>
                    <a:pt x="9" y="1"/>
                    <a:pt x="9" y="1"/>
                  </a:cubicBezTo>
                  <a:cubicBezTo>
                    <a:pt x="5" y="1"/>
                    <a:pt x="1" y="0"/>
                    <a:pt x="1" y="9"/>
                  </a:cubicBezTo>
                  <a:cubicBezTo>
                    <a:pt x="0" y="23"/>
                    <a:pt x="17" y="21"/>
                    <a:pt x="22" y="21"/>
                  </a:cubicBezTo>
                  <a:cubicBezTo>
                    <a:pt x="26" y="21"/>
                    <a:pt x="30" y="18"/>
                    <a:pt x="34" y="20"/>
                  </a:cubicBezTo>
                  <a:cubicBezTo>
                    <a:pt x="34" y="20"/>
                    <a:pt x="38" y="23"/>
                    <a:pt x="40" y="19"/>
                  </a:cubicBezTo>
                  <a:cubicBezTo>
                    <a:pt x="48" y="5"/>
                    <a:pt x="43" y="0"/>
                    <a:pt x="40" y="2"/>
                  </a:cubicBezTo>
                </a:path>
              </a:pathLst>
            </a:custGeom>
            <a:solidFill>
              <a:schemeClr val="accent2">
                <a:alpha val="100000"/>
              </a:schemeClr>
            </a:solidFill>
            <a:ln>
              <a:noFill/>
            </a:ln>
          </p:spPr>
        </p:sp>
        <p:sp>
          <p:nvSpPr>
            <p:cNvPr id="1048791" name="未知"/>
            <p:cNvSpPr/>
            <p:nvPr/>
          </p:nvSpPr>
          <p:spPr bwMode="auto">
            <a:xfrm rot="0">
              <a:off x="405" y="560"/>
              <a:ext cx="177" cy="187"/>
            </a:xfrm>
            <a:custGeom>
              <a:avLst/>
              <a:gdLst>
                <a:gd name="l" fmla="*/ 0 w 35"/>
                <a:gd name="t" fmla="*/ 0 h 37"/>
                <a:gd name="r" fmla="*/ 35 w 35"/>
                <a:gd name="b" fmla="*/ 37 h 37"/>
              </a:gdLst>
              <a:ahLst/>
              <a:rect l="l" t="t" r="r" b="b"/>
              <a:pathLst>
                <a:path w="35" h="37">
                  <a:moveTo>
                    <a:pt x="24" y="2"/>
                  </a:moveTo>
                  <a:cubicBezTo>
                    <a:pt x="19" y="3"/>
                    <a:pt x="11" y="2"/>
                    <a:pt x="11" y="2"/>
                  </a:cubicBezTo>
                  <a:cubicBezTo>
                    <a:pt x="0" y="2"/>
                    <a:pt x="5" y="14"/>
                    <a:pt x="4" y="20"/>
                  </a:cubicBezTo>
                  <a:cubicBezTo>
                    <a:pt x="3" y="27"/>
                    <a:pt x="22" y="37"/>
                    <a:pt x="28" y="22"/>
                  </a:cubicBezTo>
                  <a:cubicBezTo>
                    <a:pt x="35" y="7"/>
                    <a:pt x="28" y="0"/>
                    <a:pt x="24" y="2"/>
                  </a:cubicBezTo>
                </a:path>
              </a:pathLst>
            </a:custGeom>
            <a:solidFill>
              <a:schemeClr val="accent2">
                <a:alpha val="100000"/>
              </a:schemeClr>
            </a:solidFill>
            <a:ln>
              <a:noFill/>
            </a:ln>
          </p:spPr>
        </p:sp>
        <p:sp>
          <p:nvSpPr>
            <p:cNvPr id="1048792" name="未知"/>
            <p:cNvSpPr/>
            <p:nvPr/>
          </p:nvSpPr>
          <p:spPr bwMode="auto">
            <a:xfrm rot="0">
              <a:off x="809" y="373"/>
              <a:ext cx="177" cy="38"/>
            </a:xfrm>
            <a:custGeom>
              <a:avLst/>
              <a:gdLst>
                <a:gd name="l" fmla="*/ 0 w 35"/>
                <a:gd name="t" fmla="*/ 0 h 7"/>
                <a:gd name="r" fmla="*/ 35 w 35"/>
                <a:gd name="b" fmla="*/ 7 h 7"/>
              </a:gdLst>
              <a:ahLst/>
              <a:rect l="l" t="t" r="r" b="b"/>
              <a:pathLst>
                <a:path w="35" h="7">
                  <a:moveTo>
                    <a:pt x="5" y="0"/>
                  </a:moveTo>
                  <a:cubicBezTo>
                    <a:pt x="0" y="0"/>
                    <a:pt x="7" y="7"/>
                    <a:pt x="14" y="5"/>
                  </a:cubicBezTo>
                  <a:cubicBezTo>
                    <a:pt x="35" y="1"/>
                    <a:pt x="5" y="0"/>
                    <a:pt x="5" y="0"/>
                  </a:cubicBezTo>
                </a:path>
              </a:pathLst>
            </a:custGeom>
            <a:solidFill>
              <a:schemeClr val="accent2">
                <a:alpha val="100000"/>
              </a:schemeClr>
            </a:solidFill>
            <a:ln>
              <a:noFill/>
            </a:ln>
          </p:spPr>
        </p:sp>
        <p:sp>
          <p:nvSpPr>
            <p:cNvPr id="1048793" name="未知"/>
            <p:cNvSpPr/>
            <p:nvPr/>
          </p:nvSpPr>
          <p:spPr bwMode="auto">
            <a:xfrm rot="0">
              <a:off x="869" y="370"/>
              <a:ext cx="136" cy="79"/>
            </a:xfrm>
            <a:custGeom>
              <a:avLst/>
              <a:gdLst>
                <a:gd name="l" fmla="*/ 0 w 27"/>
                <a:gd name="t" fmla="*/ 0 h 16"/>
                <a:gd name="r" fmla="*/ 27 w 27"/>
                <a:gd name="b" fmla="*/ 16 h 16"/>
              </a:gdLst>
              <a:ahLst/>
              <a:rect l="l" t="t" r="r" b="b"/>
              <a:pathLst>
                <a:path w="27" h="16">
                  <a:moveTo>
                    <a:pt x="7" y="13"/>
                  </a:moveTo>
                  <a:cubicBezTo>
                    <a:pt x="7" y="13"/>
                    <a:pt x="18" y="16"/>
                    <a:pt x="25" y="6"/>
                  </a:cubicBezTo>
                  <a:cubicBezTo>
                    <a:pt x="27" y="2"/>
                    <a:pt x="23" y="0"/>
                    <a:pt x="17" y="1"/>
                  </a:cubicBezTo>
                  <a:cubicBezTo>
                    <a:pt x="13" y="1"/>
                    <a:pt x="14" y="11"/>
                    <a:pt x="7" y="11"/>
                  </a:cubicBezTo>
                  <a:cubicBezTo>
                    <a:pt x="0" y="11"/>
                    <a:pt x="7" y="13"/>
                    <a:pt x="7" y="13"/>
                  </a:cubicBezTo>
                </a:path>
              </a:pathLst>
            </a:custGeom>
            <a:solidFill>
              <a:schemeClr val="accent2">
                <a:alpha val="100000"/>
              </a:schemeClr>
            </a:solidFill>
            <a:ln>
              <a:noFill/>
            </a:ln>
          </p:spPr>
        </p:sp>
        <p:sp>
          <p:nvSpPr>
            <p:cNvPr id="1048794" name="未知"/>
            <p:cNvSpPr/>
            <p:nvPr/>
          </p:nvSpPr>
          <p:spPr bwMode="auto">
            <a:xfrm rot="0">
              <a:off x="863" y="421"/>
              <a:ext cx="177" cy="85"/>
            </a:xfrm>
            <a:custGeom>
              <a:avLst/>
              <a:gdLst>
                <a:gd name="l" fmla="*/ 0 w 35"/>
                <a:gd name="t" fmla="*/ 0 h 17"/>
                <a:gd name="r" fmla="*/ 35 w 35"/>
                <a:gd name="b" fmla="*/ 17 h 17"/>
              </a:gdLst>
              <a:ahLst/>
              <a:rect l="l" t="t" r="r" b="b"/>
              <a:pathLst>
                <a:path w="35" h="17">
                  <a:moveTo>
                    <a:pt x="25" y="6"/>
                  </a:moveTo>
                  <a:cubicBezTo>
                    <a:pt x="20" y="12"/>
                    <a:pt x="8" y="10"/>
                    <a:pt x="8" y="10"/>
                  </a:cubicBezTo>
                  <a:cubicBezTo>
                    <a:pt x="8" y="10"/>
                    <a:pt x="0" y="9"/>
                    <a:pt x="6" y="13"/>
                  </a:cubicBezTo>
                  <a:cubicBezTo>
                    <a:pt x="11" y="17"/>
                    <a:pt x="18" y="15"/>
                    <a:pt x="27" y="12"/>
                  </a:cubicBezTo>
                  <a:cubicBezTo>
                    <a:pt x="35" y="8"/>
                    <a:pt x="31" y="0"/>
                    <a:pt x="25" y="6"/>
                  </a:cubicBezTo>
                </a:path>
              </a:pathLst>
            </a:custGeom>
            <a:solidFill>
              <a:schemeClr val="accent2">
                <a:alpha val="100000"/>
              </a:schemeClr>
            </a:solidFill>
            <a:ln>
              <a:noFill/>
            </a:ln>
          </p:spPr>
        </p:sp>
        <p:sp>
          <p:nvSpPr>
            <p:cNvPr id="1048795" name="未知"/>
            <p:cNvSpPr/>
            <p:nvPr/>
          </p:nvSpPr>
          <p:spPr bwMode="auto">
            <a:xfrm rot="0">
              <a:off x="749" y="500"/>
              <a:ext cx="247" cy="60"/>
            </a:xfrm>
            <a:custGeom>
              <a:avLst/>
              <a:gdLst>
                <a:gd name="l" fmla="*/ 0 w 49"/>
                <a:gd name="t" fmla="*/ 0 h 12"/>
                <a:gd name="r" fmla="*/ 49 w 49"/>
                <a:gd name="b" fmla="*/ 12 h 12"/>
              </a:gdLst>
              <a:ahLst/>
              <a:rect l="l" t="t" r="r" b="b"/>
              <a:pathLst>
                <a:path w="49" h="12">
                  <a:moveTo>
                    <a:pt x="40" y="3"/>
                  </a:moveTo>
                  <a:cubicBezTo>
                    <a:pt x="37" y="2"/>
                    <a:pt x="36" y="0"/>
                    <a:pt x="29" y="1"/>
                  </a:cubicBezTo>
                  <a:cubicBezTo>
                    <a:pt x="13" y="4"/>
                    <a:pt x="7" y="0"/>
                    <a:pt x="7" y="0"/>
                  </a:cubicBezTo>
                  <a:cubicBezTo>
                    <a:pt x="7" y="0"/>
                    <a:pt x="0" y="3"/>
                    <a:pt x="2" y="5"/>
                  </a:cubicBezTo>
                  <a:cubicBezTo>
                    <a:pt x="5" y="7"/>
                    <a:pt x="17" y="8"/>
                    <a:pt x="20" y="8"/>
                  </a:cubicBezTo>
                  <a:cubicBezTo>
                    <a:pt x="23" y="8"/>
                    <a:pt x="34" y="12"/>
                    <a:pt x="41" y="8"/>
                  </a:cubicBezTo>
                  <a:cubicBezTo>
                    <a:pt x="49" y="4"/>
                    <a:pt x="44" y="3"/>
                    <a:pt x="40" y="3"/>
                  </a:cubicBezTo>
                </a:path>
              </a:pathLst>
            </a:custGeom>
            <a:solidFill>
              <a:schemeClr val="accent2">
                <a:alpha val="100000"/>
              </a:schemeClr>
            </a:solidFill>
            <a:ln>
              <a:noFill/>
            </a:ln>
          </p:spPr>
        </p:sp>
        <p:sp>
          <p:nvSpPr>
            <p:cNvPr id="1048796" name="未知"/>
            <p:cNvSpPr/>
            <p:nvPr/>
          </p:nvSpPr>
          <p:spPr bwMode="auto">
            <a:xfrm rot="0">
              <a:off x="774" y="557"/>
              <a:ext cx="202" cy="54"/>
            </a:xfrm>
            <a:custGeom>
              <a:avLst/>
              <a:gdLst>
                <a:gd name="l" fmla="*/ 0 w 40"/>
                <a:gd name="t" fmla="*/ 0 h 11"/>
                <a:gd name="r" fmla="*/ 40 w 40"/>
                <a:gd name="b" fmla="*/ 11 h 11"/>
              </a:gdLst>
              <a:ahLst/>
              <a:rect l="l" t="t" r="r" b="b"/>
              <a:pathLst>
                <a:path w="40" h="11">
                  <a:moveTo>
                    <a:pt x="37" y="2"/>
                  </a:moveTo>
                  <a:cubicBezTo>
                    <a:pt x="34" y="4"/>
                    <a:pt x="30" y="4"/>
                    <a:pt x="26" y="4"/>
                  </a:cubicBezTo>
                  <a:cubicBezTo>
                    <a:pt x="23" y="4"/>
                    <a:pt x="16" y="2"/>
                    <a:pt x="13" y="3"/>
                  </a:cubicBezTo>
                  <a:cubicBezTo>
                    <a:pt x="10" y="4"/>
                    <a:pt x="1" y="2"/>
                    <a:pt x="1" y="2"/>
                  </a:cubicBezTo>
                  <a:cubicBezTo>
                    <a:pt x="0" y="11"/>
                    <a:pt x="30" y="10"/>
                    <a:pt x="35" y="8"/>
                  </a:cubicBezTo>
                  <a:cubicBezTo>
                    <a:pt x="40" y="5"/>
                    <a:pt x="40" y="0"/>
                    <a:pt x="37" y="2"/>
                  </a:cubicBezTo>
                </a:path>
              </a:pathLst>
            </a:custGeom>
            <a:solidFill>
              <a:schemeClr val="accent2">
                <a:alpha val="100000"/>
              </a:schemeClr>
            </a:solidFill>
            <a:ln>
              <a:noFill/>
            </a:ln>
          </p:spPr>
        </p:sp>
        <p:sp>
          <p:nvSpPr>
            <p:cNvPr id="1048797" name="未知"/>
            <p:cNvSpPr/>
            <p:nvPr/>
          </p:nvSpPr>
          <p:spPr bwMode="auto">
            <a:xfrm rot="0">
              <a:off x="762" y="601"/>
              <a:ext cx="209" cy="174"/>
            </a:xfrm>
            <a:custGeom>
              <a:avLst/>
              <a:gdLst>
                <a:gd name="l" fmla="*/ 0 w 41"/>
                <a:gd name="t" fmla="*/ 0 h 34"/>
                <a:gd name="r" fmla="*/ 41 w 41"/>
                <a:gd name="b" fmla="*/ 34 h 34"/>
              </a:gdLst>
              <a:ahLst/>
              <a:rect l="l" t="t" r="r" b="b"/>
              <a:pathLst>
                <a:path w="41" h="34">
                  <a:moveTo>
                    <a:pt x="28" y="9"/>
                  </a:moveTo>
                  <a:cubicBezTo>
                    <a:pt x="28" y="6"/>
                    <a:pt x="14" y="0"/>
                    <a:pt x="13" y="6"/>
                  </a:cubicBezTo>
                  <a:cubicBezTo>
                    <a:pt x="11" y="12"/>
                    <a:pt x="4" y="15"/>
                    <a:pt x="4" y="15"/>
                  </a:cubicBezTo>
                  <a:cubicBezTo>
                    <a:pt x="0" y="16"/>
                    <a:pt x="0" y="16"/>
                    <a:pt x="1" y="19"/>
                  </a:cubicBezTo>
                  <a:cubicBezTo>
                    <a:pt x="1" y="22"/>
                    <a:pt x="4" y="24"/>
                    <a:pt x="9" y="19"/>
                  </a:cubicBezTo>
                  <a:cubicBezTo>
                    <a:pt x="17" y="10"/>
                    <a:pt x="17" y="26"/>
                    <a:pt x="17" y="27"/>
                  </a:cubicBezTo>
                  <a:cubicBezTo>
                    <a:pt x="18" y="29"/>
                    <a:pt x="19" y="34"/>
                    <a:pt x="21" y="30"/>
                  </a:cubicBezTo>
                  <a:cubicBezTo>
                    <a:pt x="22" y="26"/>
                    <a:pt x="25" y="14"/>
                    <a:pt x="29" y="19"/>
                  </a:cubicBezTo>
                  <a:cubicBezTo>
                    <a:pt x="35" y="27"/>
                    <a:pt x="41" y="19"/>
                    <a:pt x="39" y="19"/>
                  </a:cubicBezTo>
                  <a:cubicBezTo>
                    <a:pt x="38" y="18"/>
                    <a:pt x="28" y="13"/>
                    <a:pt x="28" y="9"/>
                  </a:cubicBezTo>
                </a:path>
              </a:pathLst>
            </a:custGeom>
            <a:solidFill>
              <a:schemeClr val="accent2">
                <a:alpha val="100000"/>
              </a:schemeClr>
            </a:solidFill>
            <a:ln>
              <a:noFill/>
            </a:ln>
          </p:spPr>
        </p:sp>
        <p:sp>
          <p:nvSpPr>
            <p:cNvPr id="1048798" name="未知"/>
            <p:cNvSpPr/>
            <p:nvPr/>
          </p:nvSpPr>
          <p:spPr bwMode="auto">
            <a:xfrm rot="0">
              <a:off x="901" y="522"/>
              <a:ext cx="126" cy="316"/>
            </a:xfrm>
            <a:custGeom>
              <a:avLst/>
              <a:gdLst>
                <a:gd name="l" fmla="*/ 0 w 25"/>
                <a:gd name="t" fmla="*/ 0 h 63"/>
                <a:gd name="r" fmla="*/ 25 w 25"/>
                <a:gd name="b" fmla="*/ 63 h 63"/>
              </a:gdLst>
              <a:ahLst/>
              <a:rect l="l" t="t" r="r" b="b"/>
              <a:pathLst>
                <a:path w="25" h="63">
                  <a:moveTo>
                    <a:pt x="22" y="2"/>
                  </a:moveTo>
                  <a:cubicBezTo>
                    <a:pt x="22" y="2"/>
                    <a:pt x="20" y="15"/>
                    <a:pt x="18" y="17"/>
                  </a:cubicBezTo>
                  <a:cubicBezTo>
                    <a:pt x="15" y="19"/>
                    <a:pt x="10" y="20"/>
                    <a:pt x="7" y="20"/>
                  </a:cubicBezTo>
                  <a:cubicBezTo>
                    <a:pt x="4" y="19"/>
                    <a:pt x="4" y="22"/>
                    <a:pt x="7" y="23"/>
                  </a:cubicBezTo>
                  <a:cubicBezTo>
                    <a:pt x="10" y="24"/>
                    <a:pt x="17" y="29"/>
                    <a:pt x="17" y="34"/>
                  </a:cubicBezTo>
                  <a:cubicBezTo>
                    <a:pt x="17" y="40"/>
                    <a:pt x="17" y="44"/>
                    <a:pt x="12" y="45"/>
                  </a:cubicBezTo>
                  <a:cubicBezTo>
                    <a:pt x="6" y="46"/>
                    <a:pt x="0" y="47"/>
                    <a:pt x="0" y="55"/>
                  </a:cubicBezTo>
                  <a:cubicBezTo>
                    <a:pt x="0" y="55"/>
                    <a:pt x="3" y="57"/>
                    <a:pt x="5" y="58"/>
                  </a:cubicBezTo>
                  <a:cubicBezTo>
                    <a:pt x="8" y="58"/>
                    <a:pt x="14" y="61"/>
                    <a:pt x="16" y="62"/>
                  </a:cubicBezTo>
                  <a:cubicBezTo>
                    <a:pt x="18" y="63"/>
                    <a:pt x="23" y="61"/>
                    <a:pt x="23" y="57"/>
                  </a:cubicBezTo>
                  <a:cubicBezTo>
                    <a:pt x="24" y="52"/>
                    <a:pt x="24" y="20"/>
                    <a:pt x="25" y="14"/>
                  </a:cubicBezTo>
                  <a:cubicBezTo>
                    <a:pt x="25" y="9"/>
                    <a:pt x="25" y="3"/>
                    <a:pt x="25" y="2"/>
                  </a:cubicBezTo>
                  <a:cubicBezTo>
                    <a:pt x="25" y="1"/>
                    <a:pt x="22" y="0"/>
                    <a:pt x="22" y="2"/>
                  </a:cubicBezTo>
                </a:path>
              </a:pathLst>
            </a:custGeom>
            <a:solidFill>
              <a:schemeClr val="accent2">
                <a:alpha val="100000"/>
              </a:schemeClr>
            </a:solidFill>
            <a:ln>
              <a:noFill/>
            </a:ln>
          </p:spPr>
        </p:sp>
      </p:grpSp>
      <p:grpSp>
        <p:nvGrpSpPr>
          <p:cNvPr id="30" name=""/>
          <p:cNvGrpSpPr/>
          <p:nvPr/>
        </p:nvGrpSpPr>
        <p:grpSpPr>
          <a:xfrm rot="0">
            <a:off x="6934200" y="-6350"/>
            <a:ext cx="2317750" cy="2062162"/>
            <a:chOff x="0" y="0"/>
            <a:chExt cx="1748" cy="1556"/>
          </a:xfrm>
        </p:grpSpPr>
        <p:sp>
          <p:nvSpPr>
            <p:cNvPr id="1048799" name="未知"/>
            <p:cNvSpPr/>
            <p:nvPr/>
          </p:nvSpPr>
          <p:spPr bwMode="auto">
            <a:xfrm rot="0">
              <a:off x="81" y="0"/>
              <a:ext cx="1585" cy="1443"/>
            </a:xfrm>
            <a:custGeom>
              <a:avLst/>
              <a:gdLst>
                <a:gd name="l" fmla="*/ 0 w 546"/>
                <a:gd name="t" fmla="*/ 0 h 497"/>
                <a:gd name="r" fmla="*/ 546 w 546"/>
                <a:gd name="b" fmla="*/ 497 h 497"/>
              </a:gdLst>
              <a:ahLst/>
              <a:rect l="l" t="t" r="r" b="b"/>
              <a:pathLst>
                <a:path w="546" h="497">
                  <a:moveTo>
                    <a:pt x="23" y="4"/>
                  </a:moveTo>
                  <a:cubicBezTo>
                    <a:pt x="23" y="4"/>
                    <a:pt x="0" y="34"/>
                    <a:pt x="11" y="71"/>
                  </a:cubicBezTo>
                  <a:cubicBezTo>
                    <a:pt x="19" y="100"/>
                    <a:pt x="25" y="393"/>
                    <a:pt x="25" y="393"/>
                  </a:cubicBezTo>
                  <a:cubicBezTo>
                    <a:pt x="25" y="393"/>
                    <a:pt x="42" y="452"/>
                    <a:pt x="54" y="457"/>
                  </a:cubicBezTo>
                  <a:cubicBezTo>
                    <a:pt x="66" y="462"/>
                    <a:pt x="158" y="482"/>
                    <a:pt x="158" y="482"/>
                  </a:cubicBezTo>
                  <a:cubicBezTo>
                    <a:pt x="158" y="482"/>
                    <a:pt x="191" y="497"/>
                    <a:pt x="204" y="495"/>
                  </a:cubicBezTo>
                  <a:cubicBezTo>
                    <a:pt x="217" y="494"/>
                    <a:pt x="506" y="487"/>
                    <a:pt x="520" y="475"/>
                  </a:cubicBezTo>
                  <a:cubicBezTo>
                    <a:pt x="533" y="463"/>
                    <a:pt x="546" y="218"/>
                    <a:pt x="533" y="167"/>
                  </a:cubicBezTo>
                  <a:cubicBezTo>
                    <a:pt x="520" y="117"/>
                    <a:pt x="404" y="14"/>
                    <a:pt x="369" y="16"/>
                  </a:cubicBezTo>
                  <a:cubicBezTo>
                    <a:pt x="335" y="17"/>
                    <a:pt x="249" y="29"/>
                    <a:pt x="249" y="29"/>
                  </a:cubicBezTo>
                  <a:lnTo>
                    <a:pt x="198" y="11"/>
                  </a:lnTo>
                  <a:lnTo>
                    <a:pt x="151" y="2"/>
                  </a:lnTo>
                  <a:cubicBezTo>
                    <a:pt x="151" y="2"/>
                    <a:pt x="79" y="0"/>
                    <a:pt x="23" y="4"/>
                  </a:cubicBezTo>
                </a:path>
              </a:pathLst>
            </a:custGeom>
            <a:solidFill>
              <a:schemeClr val="accent2">
                <a:alpha val="100000"/>
              </a:schemeClr>
            </a:solidFill>
            <a:ln>
              <a:noFill/>
            </a:ln>
          </p:spPr>
        </p:sp>
        <p:grpSp>
          <p:nvGrpSpPr>
            <p:cNvPr id="31" name=""/>
            <p:cNvGrpSpPr/>
            <p:nvPr/>
          </p:nvGrpSpPr>
          <p:grpSpPr>
            <a:xfrm rot="0">
              <a:off x="0" y="5"/>
              <a:ext cx="1748" cy="1551"/>
              <a:chOff x="0" y="0"/>
              <a:chExt cx="2958" cy="2699"/>
            </a:xfrm>
          </p:grpSpPr>
          <p:sp>
            <p:nvSpPr>
              <p:cNvPr id="1048800" name="未知"/>
              <p:cNvSpPr/>
              <p:nvPr/>
            </p:nvSpPr>
            <p:spPr bwMode="auto">
              <a:xfrm rot="0">
                <a:off x="142" y="0"/>
                <a:ext cx="490" cy="188"/>
              </a:xfrm>
              <a:custGeom>
                <a:avLst/>
                <a:gdLst>
                  <a:gd name="l" fmla="*/ 0 w 97"/>
                  <a:gd name="t" fmla="*/ 0 h 37"/>
                  <a:gd name="r" fmla="*/ 97 w 97"/>
                  <a:gd name="b" fmla="*/ 37 h 37"/>
                </a:gdLst>
                <a:ahLst/>
                <a:rect l="l" t="t" r="r" b="b"/>
                <a:pathLst>
                  <a:path w="97" h="37">
                    <a:moveTo>
                      <a:pt x="71" y="25"/>
                    </a:moveTo>
                    <a:cubicBezTo>
                      <a:pt x="81" y="22"/>
                      <a:pt x="87" y="21"/>
                      <a:pt x="91" y="20"/>
                    </a:cubicBezTo>
                    <a:cubicBezTo>
                      <a:pt x="91" y="19"/>
                      <a:pt x="91" y="19"/>
                      <a:pt x="92" y="17"/>
                    </a:cubicBezTo>
                    <a:cubicBezTo>
                      <a:pt x="97" y="11"/>
                      <a:pt x="95" y="4"/>
                      <a:pt x="88" y="0"/>
                    </a:cubicBezTo>
                    <a:lnTo>
                      <a:pt x="25" y="0"/>
                    </a:lnTo>
                    <a:cubicBezTo>
                      <a:pt x="10" y="3"/>
                      <a:pt x="0" y="10"/>
                      <a:pt x="10" y="22"/>
                    </a:cubicBezTo>
                    <a:cubicBezTo>
                      <a:pt x="10" y="22"/>
                      <a:pt x="28" y="37"/>
                      <a:pt x="71" y="25"/>
                    </a:cubicBezTo>
                  </a:path>
                </a:pathLst>
              </a:custGeom>
              <a:solidFill>
                <a:schemeClr val="lt1">
                  <a:alpha val="100000"/>
                </a:schemeClr>
              </a:solidFill>
              <a:ln>
                <a:noFill/>
              </a:ln>
            </p:spPr>
          </p:sp>
          <p:sp>
            <p:nvSpPr>
              <p:cNvPr id="1048801" name="未知"/>
              <p:cNvSpPr/>
              <p:nvPr/>
            </p:nvSpPr>
            <p:spPr bwMode="auto">
              <a:xfrm rot="0">
                <a:off x="0" y="0"/>
                <a:ext cx="2958" cy="2699"/>
              </a:xfrm>
              <a:custGeom>
                <a:avLst/>
                <a:gdLst>
                  <a:gd name="l" fmla="*/ 0 w 585"/>
                  <a:gd name="t" fmla="*/ 0 h 534"/>
                  <a:gd name="r" fmla="*/ 585 w 585"/>
                  <a:gd name="b" fmla="*/ 534 h 534"/>
                </a:gdLst>
                <a:ahLst/>
                <a:rect l="l" t="t" r="r" b="b"/>
                <a:pathLst>
                  <a:path w="585" h="534">
                    <a:moveTo>
                      <a:pt x="554" y="76"/>
                    </a:moveTo>
                    <a:cubicBezTo>
                      <a:pt x="551" y="32"/>
                      <a:pt x="543" y="9"/>
                      <a:pt x="504" y="1"/>
                    </a:cubicBezTo>
                    <a:cubicBezTo>
                      <a:pt x="500" y="1"/>
                      <a:pt x="494" y="0"/>
                      <a:pt x="486" y="0"/>
                    </a:cubicBezTo>
                    <a:lnTo>
                      <a:pt x="157" y="0"/>
                    </a:lnTo>
                    <a:cubicBezTo>
                      <a:pt x="156" y="5"/>
                      <a:pt x="153" y="17"/>
                      <a:pt x="158" y="17"/>
                    </a:cubicBezTo>
                    <a:cubicBezTo>
                      <a:pt x="171" y="17"/>
                      <a:pt x="223" y="21"/>
                      <a:pt x="225" y="21"/>
                    </a:cubicBezTo>
                    <a:cubicBezTo>
                      <a:pt x="226" y="21"/>
                      <a:pt x="250" y="16"/>
                      <a:pt x="237" y="28"/>
                    </a:cubicBezTo>
                    <a:cubicBezTo>
                      <a:pt x="223" y="41"/>
                      <a:pt x="192" y="41"/>
                      <a:pt x="174" y="39"/>
                    </a:cubicBezTo>
                    <a:cubicBezTo>
                      <a:pt x="131" y="36"/>
                      <a:pt x="152" y="56"/>
                      <a:pt x="168" y="56"/>
                    </a:cubicBezTo>
                    <a:cubicBezTo>
                      <a:pt x="218" y="56"/>
                      <a:pt x="228" y="68"/>
                      <a:pt x="207" y="71"/>
                    </a:cubicBezTo>
                    <a:cubicBezTo>
                      <a:pt x="186" y="74"/>
                      <a:pt x="182" y="73"/>
                      <a:pt x="162" y="76"/>
                    </a:cubicBezTo>
                    <a:cubicBezTo>
                      <a:pt x="7" y="101"/>
                      <a:pt x="59" y="60"/>
                      <a:pt x="74" y="60"/>
                    </a:cubicBezTo>
                    <a:cubicBezTo>
                      <a:pt x="139" y="59"/>
                      <a:pt x="123" y="37"/>
                      <a:pt x="107" y="42"/>
                    </a:cubicBezTo>
                    <a:cubicBezTo>
                      <a:pt x="91" y="46"/>
                      <a:pt x="34" y="27"/>
                      <a:pt x="26" y="63"/>
                    </a:cubicBezTo>
                    <a:cubicBezTo>
                      <a:pt x="19" y="100"/>
                      <a:pt x="42" y="282"/>
                      <a:pt x="36" y="317"/>
                    </a:cubicBezTo>
                    <a:cubicBezTo>
                      <a:pt x="0" y="534"/>
                      <a:pt x="199" y="487"/>
                      <a:pt x="199" y="487"/>
                    </a:cubicBezTo>
                    <a:cubicBezTo>
                      <a:pt x="156" y="453"/>
                      <a:pt x="174" y="421"/>
                      <a:pt x="171" y="403"/>
                    </a:cubicBezTo>
                    <a:cubicBezTo>
                      <a:pt x="161" y="345"/>
                      <a:pt x="154" y="337"/>
                      <a:pt x="144" y="341"/>
                    </a:cubicBezTo>
                    <a:cubicBezTo>
                      <a:pt x="121" y="352"/>
                      <a:pt x="123" y="358"/>
                      <a:pt x="126" y="367"/>
                    </a:cubicBezTo>
                    <a:cubicBezTo>
                      <a:pt x="142" y="416"/>
                      <a:pt x="105" y="376"/>
                      <a:pt x="105" y="376"/>
                    </a:cubicBezTo>
                    <a:cubicBezTo>
                      <a:pt x="98" y="380"/>
                      <a:pt x="95" y="390"/>
                      <a:pt x="99" y="399"/>
                    </a:cubicBezTo>
                    <a:cubicBezTo>
                      <a:pt x="131" y="463"/>
                      <a:pt x="101" y="446"/>
                      <a:pt x="94" y="435"/>
                    </a:cubicBezTo>
                    <a:cubicBezTo>
                      <a:pt x="61" y="390"/>
                      <a:pt x="92" y="366"/>
                      <a:pt x="88" y="352"/>
                    </a:cubicBezTo>
                    <a:cubicBezTo>
                      <a:pt x="75" y="295"/>
                      <a:pt x="118" y="274"/>
                      <a:pt x="124" y="265"/>
                    </a:cubicBezTo>
                    <a:cubicBezTo>
                      <a:pt x="130" y="256"/>
                      <a:pt x="127" y="253"/>
                      <a:pt x="129" y="234"/>
                    </a:cubicBezTo>
                    <a:cubicBezTo>
                      <a:pt x="136" y="195"/>
                      <a:pt x="155" y="216"/>
                      <a:pt x="153" y="228"/>
                    </a:cubicBezTo>
                    <a:cubicBezTo>
                      <a:pt x="148" y="274"/>
                      <a:pt x="176" y="242"/>
                      <a:pt x="186" y="228"/>
                    </a:cubicBezTo>
                    <a:cubicBezTo>
                      <a:pt x="218" y="186"/>
                      <a:pt x="214" y="229"/>
                      <a:pt x="209" y="237"/>
                    </a:cubicBezTo>
                    <a:cubicBezTo>
                      <a:pt x="203" y="244"/>
                      <a:pt x="198" y="255"/>
                      <a:pt x="200" y="260"/>
                    </a:cubicBezTo>
                    <a:cubicBezTo>
                      <a:pt x="208" y="283"/>
                      <a:pt x="193" y="305"/>
                      <a:pt x="188" y="306"/>
                    </a:cubicBezTo>
                    <a:cubicBezTo>
                      <a:pt x="184" y="308"/>
                      <a:pt x="170" y="314"/>
                      <a:pt x="170" y="332"/>
                    </a:cubicBezTo>
                    <a:cubicBezTo>
                      <a:pt x="171" y="350"/>
                      <a:pt x="192" y="382"/>
                      <a:pt x="192" y="395"/>
                    </a:cubicBezTo>
                    <a:cubicBezTo>
                      <a:pt x="193" y="492"/>
                      <a:pt x="236" y="499"/>
                      <a:pt x="255" y="497"/>
                    </a:cubicBezTo>
                    <a:cubicBezTo>
                      <a:pt x="275" y="496"/>
                      <a:pt x="445" y="490"/>
                      <a:pt x="515" y="483"/>
                    </a:cubicBezTo>
                    <a:cubicBezTo>
                      <a:pt x="585" y="477"/>
                      <a:pt x="538" y="458"/>
                      <a:pt x="518" y="458"/>
                    </a:cubicBezTo>
                    <a:cubicBezTo>
                      <a:pt x="467" y="458"/>
                      <a:pt x="454" y="427"/>
                      <a:pt x="454" y="427"/>
                    </a:cubicBezTo>
                    <a:cubicBezTo>
                      <a:pt x="454" y="427"/>
                      <a:pt x="453" y="405"/>
                      <a:pt x="431" y="400"/>
                    </a:cubicBezTo>
                    <a:cubicBezTo>
                      <a:pt x="376" y="385"/>
                      <a:pt x="411" y="353"/>
                      <a:pt x="425" y="345"/>
                    </a:cubicBezTo>
                    <a:cubicBezTo>
                      <a:pt x="438" y="338"/>
                      <a:pt x="430" y="335"/>
                      <a:pt x="420" y="329"/>
                    </a:cubicBezTo>
                    <a:cubicBezTo>
                      <a:pt x="398" y="316"/>
                      <a:pt x="394" y="300"/>
                      <a:pt x="396" y="270"/>
                    </a:cubicBezTo>
                    <a:cubicBezTo>
                      <a:pt x="397" y="240"/>
                      <a:pt x="416" y="249"/>
                      <a:pt x="416" y="249"/>
                    </a:cubicBezTo>
                    <a:cubicBezTo>
                      <a:pt x="416" y="249"/>
                      <a:pt x="448" y="262"/>
                      <a:pt x="460" y="256"/>
                    </a:cubicBezTo>
                    <a:cubicBezTo>
                      <a:pt x="472" y="250"/>
                      <a:pt x="467" y="239"/>
                      <a:pt x="461" y="244"/>
                    </a:cubicBezTo>
                    <a:cubicBezTo>
                      <a:pt x="455" y="248"/>
                      <a:pt x="412" y="244"/>
                      <a:pt x="407" y="223"/>
                    </a:cubicBezTo>
                    <a:cubicBezTo>
                      <a:pt x="403" y="202"/>
                      <a:pt x="418" y="213"/>
                      <a:pt x="422" y="214"/>
                    </a:cubicBezTo>
                    <a:cubicBezTo>
                      <a:pt x="427" y="216"/>
                      <a:pt x="427" y="220"/>
                      <a:pt x="439" y="226"/>
                    </a:cubicBezTo>
                    <a:cubicBezTo>
                      <a:pt x="468" y="241"/>
                      <a:pt x="454" y="224"/>
                      <a:pt x="454" y="224"/>
                    </a:cubicBezTo>
                    <a:cubicBezTo>
                      <a:pt x="454" y="224"/>
                      <a:pt x="454" y="224"/>
                      <a:pt x="438" y="209"/>
                    </a:cubicBezTo>
                    <a:cubicBezTo>
                      <a:pt x="423" y="194"/>
                      <a:pt x="406" y="199"/>
                      <a:pt x="389" y="199"/>
                    </a:cubicBezTo>
                    <a:cubicBezTo>
                      <a:pt x="373" y="199"/>
                      <a:pt x="376" y="211"/>
                      <a:pt x="376" y="211"/>
                    </a:cubicBezTo>
                    <a:cubicBezTo>
                      <a:pt x="376" y="211"/>
                      <a:pt x="373" y="242"/>
                      <a:pt x="370" y="291"/>
                    </a:cubicBezTo>
                    <a:cubicBezTo>
                      <a:pt x="368" y="341"/>
                      <a:pt x="360" y="347"/>
                      <a:pt x="357" y="343"/>
                    </a:cubicBezTo>
                    <a:cubicBezTo>
                      <a:pt x="354" y="338"/>
                      <a:pt x="350" y="313"/>
                      <a:pt x="350" y="305"/>
                    </a:cubicBezTo>
                    <a:cubicBezTo>
                      <a:pt x="350" y="298"/>
                      <a:pt x="345" y="264"/>
                      <a:pt x="347" y="230"/>
                    </a:cubicBezTo>
                    <a:cubicBezTo>
                      <a:pt x="350" y="195"/>
                      <a:pt x="356" y="210"/>
                      <a:pt x="334" y="201"/>
                    </a:cubicBezTo>
                    <a:cubicBezTo>
                      <a:pt x="311" y="192"/>
                      <a:pt x="323" y="182"/>
                      <a:pt x="331" y="182"/>
                    </a:cubicBezTo>
                    <a:cubicBezTo>
                      <a:pt x="338" y="182"/>
                      <a:pt x="350" y="189"/>
                      <a:pt x="352" y="181"/>
                    </a:cubicBezTo>
                    <a:cubicBezTo>
                      <a:pt x="356" y="160"/>
                      <a:pt x="359" y="141"/>
                      <a:pt x="347" y="136"/>
                    </a:cubicBezTo>
                    <a:cubicBezTo>
                      <a:pt x="322" y="127"/>
                      <a:pt x="332" y="121"/>
                      <a:pt x="341" y="118"/>
                    </a:cubicBezTo>
                    <a:cubicBezTo>
                      <a:pt x="350" y="115"/>
                      <a:pt x="352" y="94"/>
                      <a:pt x="339" y="99"/>
                    </a:cubicBezTo>
                    <a:cubicBezTo>
                      <a:pt x="313" y="107"/>
                      <a:pt x="316" y="85"/>
                      <a:pt x="321" y="82"/>
                    </a:cubicBezTo>
                    <a:cubicBezTo>
                      <a:pt x="325" y="79"/>
                      <a:pt x="334" y="83"/>
                      <a:pt x="331" y="62"/>
                    </a:cubicBezTo>
                    <a:cubicBezTo>
                      <a:pt x="328" y="41"/>
                      <a:pt x="347" y="34"/>
                      <a:pt x="351" y="53"/>
                    </a:cubicBezTo>
                    <a:cubicBezTo>
                      <a:pt x="354" y="73"/>
                      <a:pt x="363" y="112"/>
                      <a:pt x="369" y="103"/>
                    </a:cubicBezTo>
                    <a:cubicBezTo>
                      <a:pt x="375" y="94"/>
                      <a:pt x="385" y="57"/>
                      <a:pt x="395" y="41"/>
                    </a:cubicBezTo>
                    <a:cubicBezTo>
                      <a:pt x="406" y="24"/>
                      <a:pt x="418" y="38"/>
                      <a:pt x="415" y="47"/>
                    </a:cubicBezTo>
                    <a:cubicBezTo>
                      <a:pt x="401" y="88"/>
                      <a:pt x="426" y="90"/>
                      <a:pt x="426" y="90"/>
                    </a:cubicBezTo>
                    <a:cubicBezTo>
                      <a:pt x="426" y="90"/>
                      <a:pt x="423" y="96"/>
                      <a:pt x="409" y="95"/>
                    </a:cubicBezTo>
                    <a:cubicBezTo>
                      <a:pt x="382" y="92"/>
                      <a:pt x="393" y="110"/>
                      <a:pt x="405" y="115"/>
                    </a:cubicBezTo>
                    <a:cubicBezTo>
                      <a:pt x="431" y="124"/>
                      <a:pt x="414" y="130"/>
                      <a:pt x="401" y="130"/>
                    </a:cubicBezTo>
                    <a:cubicBezTo>
                      <a:pt x="387" y="130"/>
                      <a:pt x="381" y="134"/>
                      <a:pt x="378" y="148"/>
                    </a:cubicBezTo>
                    <a:cubicBezTo>
                      <a:pt x="369" y="191"/>
                      <a:pt x="401" y="181"/>
                      <a:pt x="401" y="181"/>
                    </a:cubicBezTo>
                    <a:cubicBezTo>
                      <a:pt x="452" y="195"/>
                      <a:pt x="528" y="188"/>
                      <a:pt x="528" y="188"/>
                    </a:cubicBezTo>
                    <a:cubicBezTo>
                      <a:pt x="543" y="192"/>
                      <a:pt x="552" y="189"/>
                      <a:pt x="558" y="181"/>
                    </a:cubicBezTo>
                    <a:lnTo>
                      <a:pt x="558" y="103"/>
                    </a:lnTo>
                    <a:cubicBezTo>
                      <a:pt x="556" y="93"/>
                      <a:pt x="555" y="84"/>
                      <a:pt x="554" y="76"/>
                    </a:cubicBezTo>
                    <a:close/>
                    <a:moveTo>
                      <a:pt x="231" y="77"/>
                    </a:moveTo>
                    <a:cubicBezTo>
                      <a:pt x="233" y="65"/>
                      <a:pt x="249" y="69"/>
                      <a:pt x="249" y="69"/>
                    </a:cubicBezTo>
                    <a:cubicBezTo>
                      <a:pt x="249" y="69"/>
                      <a:pt x="278" y="79"/>
                      <a:pt x="290" y="78"/>
                    </a:cubicBezTo>
                    <a:cubicBezTo>
                      <a:pt x="301" y="76"/>
                      <a:pt x="318" y="93"/>
                      <a:pt x="293" y="93"/>
                    </a:cubicBezTo>
                    <a:cubicBezTo>
                      <a:pt x="267" y="93"/>
                      <a:pt x="228" y="104"/>
                      <a:pt x="231" y="77"/>
                    </a:cubicBezTo>
                    <a:close/>
                    <a:moveTo>
                      <a:pt x="171" y="195"/>
                    </a:moveTo>
                    <a:cubicBezTo>
                      <a:pt x="153" y="195"/>
                      <a:pt x="46" y="237"/>
                      <a:pt x="45" y="128"/>
                    </a:cubicBezTo>
                    <a:cubicBezTo>
                      <a:pt x="45" y="104"/>
                      <a:pt x="39" y="83"/>
                      <a:pt x="69" y="98"/>
                    </a:cubicBezTo>
                    <a:cubicBezTo>
                      <a:pt x="99" y="112"/>
                      <a:pt x="72" y="111"/>
                      <a:pt x="137" y="108"/>
                    </a:cubicBezTo>
                    <a:cubicBezTo>
                      <a:pt x="137" y="108"/>
                      <a:pt x="184" y="110"/>
                      <a:pt x="191" y="106"/>
                    </a:cubicBezTo>
                    <a:cubicBezTo>
                      <a:pt x="199" y="101"/>
                      <a:pt x="192" y="91"/>
                      <a:pt x="207" y="91"/>
                    </a:cubicBezTo>
                    <a:cubicBezTo>
                      <a:pt x="222" y="90"/>
                      <a:pt x="220" y="105"/>
                      <a:pt x="220" y="105"/>
                    </a:cubicBezTo>
                    <a:cubicBezTo>
                      <a:pt x="220" y="105"/>
                      <a:pt x="207" y="124"/>
                      <a:pt x="305" y="111"/>
                    </a:cubicBezTo>
                    <a:cubicBezTo>
                      <a:pt x="317" y="109"/>
                      <a:pt x="327" y="121"/>
                      <a:pt x="302" y="121"/>
                    </a:cubicBezTo>
                    <a:cubicBezTo>
                      <a:pt x="290" y="122"/>
                      <a:pt x="272" y="128"/>
                      <a:pt x="278" y="143"/>
                    </a:cubicBezTo>
                    <a:cubicBezTo>
                      <a:pt x="284" y="158"/>
                      <a:pt x="276" y="256"/>
                      <a:pt x="276" y="256"/>
                    </a:cubicBezTo>
                    <a:cubicBezTo>
                      <a:pt x="276" y="256"/>
                      <a:pt x="271" y="274"/>
                      <a:pt x="262" y="245"/>
                    </a:cubicBezTo>
                    <a:cubicBezTo>
                      <a:pt x="259" y="235"/>
                      <a:pt x="262" y="144"/>
                      <a:pt x="260" y="137"/>
                    </a:cubicBezTo>
                    <a:cubicBezTo>
                      <a:pt x="259" y="129"/>
                      <a:pt x="217" y="122"/>
                      <a:pt x="215" y="154"/>
                    </a:cubicBezTo>
                    <a:cubicBezTo>
                      <a:pt x="214" y="185"/>
                      <a:pt x="205" y="195"/>
                      <a:pt x="171" y="195"/>
                    </a:cubicBezTo>
                    <a:close/>
                    <a:moveTo>
                      <a:pt x="237" y="231"/>
                    </a:moveTo>
                    <a:cubicBezTo>
                      <a:pt x="230" y="240"/>
                      <a:pt x="219" y="247"/>
                      <a:pt x="223" y="225"/>
                    </a:cubicBezTo>
                    <a:cubicBezTo>
                      <a:pt x="228" y="202"/>
                      <a:pt x="232" y="170"/>
                      <a:pt x="232" y="155"/>
                    </a:cubicBezTo>
                    <a:cubicBezTo>
                      <a:pt x="232" y="155"/>
                      <a:pt x="244" y="135"/>
                      <a:pt x="247" y="158"/>
                    </a:cubicBezTo>
                    <a:cubicBezTo>
                      <a:pt x="250" y="181"/>
                      <a:pt x="244" y="221"/>
                      <a:pt x="237" y="231"/>
                    </a:cubicBezTo>
                    <a:close/>
                    <a:moveTo>
                      <a:pt x="326" y="292"/>
                    </a:moveTo>
                    <a:cubicBezTo>
                      <a:pt x="327" y="320"/>
                      <a:pt x="355" y="400"/>
                      <a:pt x="286" y="399"/>
                    </a:cubicBezTo>
                    <a:cubicBezTo>
                      <a:pt x="217" y="398"/>
                      <a:pt x="214" y="409"/>
                      <a:pt x="215" y="321"/>
                    </a:cubicBezTo>
                    <a:cubicBezTo>
                      <a:pt x="216" y="236"/>
                      <a:pt x="225" y="253"/>
                      <a:pt x="230" y="264"/>
                    </a:cubicBezTo>
                    <a:cubicBezTo>
                      <a:pt x="230" y="264"/>
                      <a:pt x="253" y="318"/>
                      <a:pt x="309" y="277"/>
                    </a:cubicBezTo>
                    <a:cubicBezTo>
                      <a:pt x="319" y="269"/>
                      <a:pt x="324" y="263"/>
                      <a:pt x="326" y="292"/>
                    </a:cubicBezTo>
                    <a:close/>
                    <a:moveTo>
                      <a:pt x="318" y="133"/>
                    </a:moveTo>
                    <a:cubicBezTo>
                      <a:pt x="338" y="148"/>
                      <a:pt x="316" y="165"/>
                      <a:pt x="316" y="165"/>
                    </a:cubicBezTo>
                    <a:cubicBezTo>
                      <a:pt x="316" y="165"/>
                      <a:pt x="302" y="189"/>
                      <a:pt x="313" y="213"/>
                    </a:cubicBezTo>
                    <a:cubicBezTo>
                      <a:pt x="324" y="237"/>
                      <a:pt x="324" y="265"/>
                      <a:pt x="301" y="239"/>
                    </a:cubicBezTo>
                    <a:cubicBezTo>
                      <a:pt x="279" y="214"/>
                      <a:pt x="293" y="156"/>
                      <a:pt x="299" y="144"/>
                    </a:cubicBezTo>
                    <a:cubicBezTo>
                      <a:pt x="299" y="144"/>
                      <a:pt x="299" y="118"/>
                      <a:pt x="318" y="133"/>
                    </a:cubicBezTo>
                    <a:close/>
                    <a:moveTo>
                      <a:pt x="507" y="179"/>
                    </a:moveTo>
                    <a:cubicBezTo>
                      <a:pt x="498" y="185"/>
                      <a:pt x="507" y="179"/>
                      <a:pt x="465" y="177"/>
                    </a:cubicBezTo>
                    <a:cubicBezTo>
                      <a:pt x="423" y="176"/>
                      <a:pt x="461" y="162"/>
                      <a:pt x="461" y="162"/>
                    </a:cubicBezTo>
                    <a:cubicBezTo>
                      <a:pt x="565" y="166"/>
                      <a:pt x="516" y="173"/>
                      <a:pt x="507" y="179"/>
                    </a:cubicBezTo>
                  </a:path>
                </a:pathLst>
              </a:custGeom>
              <a:solidFill>
                <a:schemeClr val="lt1">
                  <a:alpha val="100000"/>
                </a:schemeClr>
              </a:solidFill>
              <a:ln>
                <a:noFill/>
              </a:ln>
            </p:spPr>
          </p:sp>
          <p:sp>
            <p:nvSpPr>
              <p:cNvPr id="1048802" name="未知"/>
              <p:cNvSpPr/>
              <p:nvPr/>
            </p:nvSpPr>
            <p:spPr bwMode="auto">
              <a:xfrm rot="0">
                <a:off x="703" y="1269"/>
                <a:ext cx="237" cy="283"/>
              </a:xfrm>
              <a:custGeom>
                <a:avLst/>
                <a:gdLst>
                  <a:gd name="l" fmla="*/ 0 w 47"/>
                  <a:gd name="t" fmla="*/ 0 h 56"/>
                  <a:gd name="r" fmla="*/ 47 w 47"/>
                  <a:gd name="b" fmla="*/ 56 h 56"/>
                </a:gdLst>
                <a:ahLst/>
                <a:rect l="l" t="t" r="r" b="b"/>
                <a:pathLst>
                  <a:path w="47" h="56">
                    <a:moveTo>
                      <a:pt x="40" y="15"/>
                    </a:moveTo>
                    <a:cubicBezTo>
                      <a:pt x="37" y="0"/>
                      <a:pt x="0" y="23"/>
                      <a:pt x="27" y="56"/>
                    </a:cubicBezTo>
                    <a:cubicBezTo>
                      <a:pt x="27" y="56"/>
                      <a:pt x="47" y="49"/>
                      <a:pt x="40" y="15"/>
                    </a:cubicBezTo>
                  </a:path>
                </a:pathLst>
              </a:custGeom>
              <a:solidFill>
                <a:schemeClr val="lt1">
                  <a:alpha val="100000"/>
                </a:schemeClr>
              </a:solidFill>
              <a:ln>
                <a:noFill/>
              </a:ln>
            </p:spPr>
          </p:sp>
          <p:sp>
            <p:nvSpPr>
              <p:cNvPr id="1048803" name="未知"/>
              <p:cNvSpPr/>
              <p:nvPr/>
            </p:nvSpPr>
            <p:spPr bwMode="auto">
              <a:xfrm rot="0">
                <a:off x="484" y="1386"/>
                <a:ext cx="209" cy="377"/>
              </a:xfrm>
              <a:custGeom>
                <a:avLst/>
                <a:gdLst>
                  <a:gd name="l" fmla="*/ 0 w 41"/>
                  <a:gd name="t" fmla="*/ 0 h 75"/>
                  <a:gd name="r" fmla="*/ 41 w 41"/>
                  <a:gd name="b" fmla="*/ 75 h 75"/>
                </a:gdLst>
                <a:ahLst/>
                <a:rect l="l" t="t" r="r" b="b"/>
                <a:pathLst>
                  <a:path w="41" h="75">
                    <a:moveTo>
                      <a:pt x="19" y="27"/>
                    </a:moveTo>
                    <a:cubicBezTo>
                      <a:pt x="0" y="54"/>
                      <a:pt x="6" y="63"/>
                      <a:pt x="12" y="69"/>
                    </a:cubicBezTo>
                    <a:cubicBezTo>
                      <a:pt x="18" y="75"/>
                      <a:pt x="30" y="74"/>
                      <a:pt x="40" y="45"/>
                    </a:cubicBezTo>
                    <a:cubicBezTo>
                      <a:pt x="40" y="45"/>
                      <a:pt x="32" y="31"/>
                      <a:pt x="37" y="24"/>
                    </a:cubicBezTo>
                    <a:cubicBezTo>
                      <a:pt x="41" y="16"/>
                      <a:pt x="38" y="0"/>
                      <a:pt x="19" y="27"/>
                    </a:cubicBezTo>
                  </a:path>
                </a:pathLst>
              </a:custGeom>
              <a:solidFill>
                <a:schemeClr val="lt1">
                  <a:alpha val="100000"/>
                </a:schemeClr>
              </a:solidFill>
              <a:ln>
                <a:noFill/>
              </a:ln>
            </p:spPr>
          </p:sp>
          <p:sp>
            <p:nvSpPr>
              <p:cNvPr id="1048804" name="未知"/>
              <p:cNvSpPr/>
              <p:nvPr/>
            </p:nvSpPr>
            <p:spPr bwMode="auto">
              <a:xfrm rot="0">
                <a:off x="355" y="627"/>
                <a:ext cx="683" cy="317"/>
              </a:xfrm>
              <a:custGeom>
                <a:avLst/>
                <a:gdLst>
                  <a:gd name="l" fmla="*/ 0 w 135"/>
                  <a:gd name="t" fmla="*/ 0 h 63"/>
                  <a:gd name="r" fmla="*/ 135 w 135"/>
                  <a:gd name="b" fmla="*/ 63 h 63"/>
                </a:gdLst>
                <a:ahLst/>
                <a:rect l="l" t="t" r="r" b="b"/>
                <a:pathLst>
                  <a:path w="135" h="63">
                    <a:moveTo>
                      <a:pt x="112" y="4"/>
                    </a:moveTo>
                    <a:cubicBezTo>
                      <a:pt x="105" y="9"/>
                      <a:pt x="24" y="4"/>
                      <a:pt x="24" y="4"/>
                    </a:cubicBezTo>
                    <a:cubicBezTo>
                      <a:pt x="15" y="4"/>
                      <a:pt x="3" y="1"/>
                      <a:pt x="2" y="25"/>
                    </a:cubicBezTo>
                    <a:cubicBezTo>
                      <a:pt x="0" y="63"/>
                      <a:pt x="48" y="58"/>
                      <a:pt x="60" y="58"/>
                    </a:cubicBezTo>
                    <a:cubicBezTo>
                      <a:pt x="72" y="58"/>
                      <a:pt x="84" y="48"/>
                      <a:pt x="96" y="54"/>
                    </a:cubicBezTo>
                    <a:cubicBezTo>
                      <a:pt x="96" y="54"/>
                      <a:pt x="107" y="63"/>
                      <a:pt x="113" y="53"/>
                    </a:cubicBezTo>
                    <a:cubicBezTo>
                      <a:pt x="135" y="13"/>
                      <a:pt x="120" y="0"/>
                      <a:pt x="112" y="4"/>
                    </a:cubicBezTo>
                  </a:path>
                </a:pathLst>
              </a:custGeom>
              <a:solidFill>
                <a:schemeClr val="lt1">
                  <a:alpha val="100000"/>
                </a:schemeClr>
              </a:solidFill>
              <a:ln>
                <a:noFill/>
              </a:ln>
            </p:spPr>
          </p:sp>
          <p:sp>
            <p:nvSpPr>
              <p:cNvPr id="1048805" name="未知"/>
              <p:cNvSpPr/>
              <p:nvPr/>
            </p:nvSpPr>
            <p:spPr bwMode="auto">
              <a:xfrm rot="0">
                <a:off x="1128" y="1528"/>
                <a:ext cx="490" cy="515"/>
              </a:xfrm>
              <a:custGeom>
                <a:avLst/>
                <a:gdLst>
                  <a:gd name="l" fmla="*/ 0 w 97"/>
                  <a:gd name="t" fmla="*/ 0 h 102"/>
                  <a:gd name="r" fmla="*/ 97 w 97"/>
                  <a:gd name="b" fmla="*/ 102 h 102"/>
                </a:gdLst>
                <a:ahLst/>
                <a:rect l="l" t="t" r="r" b="b"/>
                <a:pathLst>
                  <a:path w="97" h="102">
                    <a:moveTo>
                      <a:pt x="67" y="5"/>
                    </a:moveTo>
                    <a:cubicBezTo>
                      <a:pt x="55" y="10"/>
                      <a:pt x="31" y="5"/>
                      <a:pt x="31" y="5"/>
                    </a:cubicBezTo>
                    <a:cubicBezTo>
                      <a:pt x="0" y="6"/>
                      <a:pt x="16" y="39"/>
                      <a:pt x="12" y="57"/>
                    </a:cubicBezTo>
                    <a:cubicBezTo>
                      <a:pt x="8" y="76"/>
                      <a:pt x="63" y="102"/>
                      <a:pt x="79" y="62"/>
                    </a:cubicBezTo>
                    <a:cubicBezTo>
                      <a:pt x="97" y="20"/>
                      <a:pt x="79" y="0"/>
                      <a:pt x="67" y="5"/>
                    </a:cubicBezTo>
                  </a:path>
                </a:pathLst>
              </a:custGeom>
              <a:solidFill>
                <a:schemeClr val="lt1">
                  <a:alpha val="100000"/>
                </a:schemeClr>
              </a:solidFill>
              <a:ln>
                <a:noFill/>
              </a:ln>
            </p:spPr>
          </p:sp>
          <p:sp>
            <p:nvSpPr>
              <p:cNvPr id="1048806" name="未知"/>
              <p:cNvSpPr/>
              <p:nvPr/>
            </p:nvSpPr>
            <p:spPr bwMode="auto">
              <a:xfrm rot="0">
                <a:off x="2255" y="1006"/>
                <a:ext cx="500" cy="96"/>
              </a:xfrm>
              <a:custGeom>
                <a:avLst/>
                <a:gdLst>
                  <a:gd name="l" fmla="*/ 0 w 99"/>
                  <a:gd name="t" fmla="*/ 0 h 19"/>
                  <a:gd name="r" fmla="*/ 99 w 99"/>
                  <a:gd name="b" fmla="*/ 19 h 19"/>
                </a:gdLst>
                <a:ahLst/>
                <a:rect l="l" t="t" r="r" b="b"/>
                <a:pathLst>
                  <a:path w="99" h="19">
                    <a:moveTo>
                      <a:pt x="15" y="0"/>
                    </a:moveTo>
                    <a:cubicBezTo>
                      <a:pt x="0" y="0"/>
                      <a:pt x="19" y="19"/>
                      <a:pt x="40" y="15"/>
                    </a:cubicBezTo>
                    <a:cubicBezTo>
                      <a:pt x="99" y="1"/>
                      <a:pt x="15" y="0"/>
                      <a:pt x="15" y="0"/>
                    </a:cubicBezTo>
                  </a:path>
                </a:pathLst>
              </a:custGeom>
              <a:solidFill>
                <a:schemeClr val="lt1">
                  <a:alpha val="100000"/>
                </a:schemeClr>
              </a:solidFill>
              <a:ln>
                <a:noFill/>
              </a:ln>
            </p:spPr>
          </p:sp>
          <p:sp>
            <p:nvSpPr>
              <p:cNvPr id="1048807" name="未知"/>
              <p:cNvSpPr/>
              <p:nvPr/>
            </p:nvSpPr>
            <p:spPr bwMode="auto">
              <a:xfrm rot="0">
                <a:off x="2421" y="986"/>
                <a:ext cx="385" cy="238"/>
              </a:xfrm>
              <a:custGeom>
                <a:avLst/>
                <a:gdLst>
                  <a:gd name="l" fmla="*/ 0 w 76"/>
                  <a:gd name="t" fmla="*/ 0 h 47"/>
                  <a:gd name="r" fmla="*/ 76 w 76"/>
                  <a:gd name="b" fmla="*/ 47 h 47"/>
                </a:gdLst>
                <a:ahLst/>
                <a:rect l="l" t="t" r="r" b="b"/>
                <a:pathLst>
                  <a:path w="76" h="47">
                    <a:moveTo>
                      <a:pt x="21" y="37"/>
                    </a:moveTo>
                    <a:cubicBezTo>
                      <a:pt x="21" y="37"/>
                      <a:pt x="50" y="47"/>
                      <a:pt x="70" y="17"/>
                    </a:cubicBezTo>
                    <a:cubicBezTo>
                      <a:pt x="76" y="7"/>
                      <a:pt x="65" y="0"/>
                      <a:pt x="48" y="3"/>
                    </a:cubicBezTo>
                    <a:cubicBezTo>
                      <a:pt x="39" y="5"/>
                      <a:pt x="39" y="32"/>
                      <a:pt x="19" y="32"/>
                    </a:cubicBezTo>
                    <a:cubicBezTo>
                      <a:pt x="0" y="32"/>
                      <a:pt x="21" y="37"/>
                      <a:pt x="21" y="37"/>
                    </a:cubicBezTo>
                  </a:path>
                </a:pathLst>
              </a:custGeom>
              <a:solidFill>
                <a:schemeClr val="lt1">
                  <a:alpha val="100000"/>
                </a:schemeClr>
              </a:solidFill>
              <a:ln>
                <a:noFill/>
              </a:ln>
            </p:spPr>
          </p:sp>
          <p:sp>
            <p:nvSpPr>
              <p:cNvPr id="1048808" name="未知"/>
              <p:cNvSpPr/>
              <p:nvPr/>
            </p:nvSpPr>
            <p:spPr bwMode="auto">
              <a:xfrm rot="0">
                <a:off x="2407" y="1184"/>
                <a:ext cx="415" cy="186"/>
              </a:xfrm>
              <a:custGeom>
                <a:avLst/>
                <a:gdLst>
                  <a:gd name="l" fmla="*/ 0 w 82"/>
                  <a:gd name="t" fmla="*/ 0 h 37"/>
                  <a:gd name="r" fmla="*/ 82 w 82"/>
                  <a:gd name="b" fmla="*/ 37 h 37"/>
                </a:gdLst>
                <a:ahLst/>
                <a:rect l="l" t="t" r="r" b="b"/>
                <a:pathLst>
                  <a:path w="82" h="37">
                    <a:moveTo>
                      <a:pt x="72" y="6"/>
                    </a:moveTo>
                    <a:cubicBezTo>
                      <a:pt x="57" y="23"/>
                      <a:pt x="24" y="17"/>
                      <a:pt x="24" y="17"/>
                    </a:cubicBezTo>
                    <a:cubicBezTo>
                      <a:pt x="24" y="17"/>
                      <a:pt x="0" y="16"/>
                      <a:pt x="17" y="26"/>
                    </a:cubicBezTo>
                    <a:cubicBezTo>
                      <a:pt x="33" y="37"/>
                      <a:pt x="53" y="32"/>
                      <a:pt x="76" y="23"/>
                    </a:cubicBezTo>
                    <a:cubicBezTo>
                      <a:pt x="78" y="22"/>
                      <a:pt x="80" y="21"/>
                      <a:pt x="82" y="20"/>
                    </a:cubicBezTo>
                    <a:lnTo>
                      <a:pt x="82" y="0"/>
                    </a:lnTo>
                    <a:cubicBezTo>
                      <a:pt x="79" y="1"/>
                      <a:pt x="75" y="2"/>
                      <a:pt x="72" y="6"/>
                    </a:cubicBezTo>
                  </a:path>
                </a:pathLst>
              </a:custGeom>
              <a:solidFill>
                <a:schemeClr val="lt1">
                  <a:alpha val="100000"/>
                </a:schemeClr>
              </a:solidFill>
              <a:ln>
                <a:noFill/>
              </a:ln>
            </p:spPr>
          </p:sp>
          <p:sp>
            <p:nvSpPr>
              <p:cNvPr id="1048809" name="未知"/>
              <p:cNvSpPr/>
              <p:nvPr/>
            </p:nvSpPr>
            <p:spPr bwMode="auto">
              <a:xfrm rot="0">
                <a:off x="2083" y="1361"/>
                <a:ext cx="699" cy="167"/>
              </a:xfrm>
              <a:custGeom>
                <a:avLst/>
                <a:gdLst>
                  <a:gd name="l" fmla="*/ 0 w 138"/>
                  <a:gd name="t" fmla="*/ 0 h 33"/>
                  <a:gd name="r" fmla="*/ 138 w 138"/>
                  <a:gd name="b" fmla="*/ 33 h 33"/>
                </a:gdLst>
                <a:ahLst/>
                <a:rect l="l" t="t" r="r" b="b"/>
                <a:pathLst>
                  <a:path w="138" h="33">
                    <a:moveTo>
                      <a:pt x="21" y="1"/>
                    </a:moveTo>
                    <a:cubicBezTo>
                      <a:pt x="21" y="1"/>
                      <a:pt x="0" y="8"/>
                      <a:pt x="8" y="14"/>
                    </a:cubicBezTo>
                    <a:cubicBezTo>
                      <a:pt x="15" y="20"/>
                      <a:pt x="48" y="22"/>
                      <a:pt x="57" y="22"/>
                    </a:cubicBezTo>
                    <a:cubicBezTo>
                      <a:pt x="66" y="22"/>
                      <a:pt x="96" y="33"/>
                      <a:pt x="117" y="23"/>
                    </a:cubicBezTo>
                    <a:cubicBezTo>
                      <a:pt x="138" y="12"/>
                      <a:pt x="123" y="9"/>
                      <a:pt x="114" y="8"/>
                    </a:cubicBezTo>
                    <a:cubicBezTo>
                      <a:pt x="105" y="6"/>
                      <a:pt x="102" y="0"/>
                      <a:pt x="82" y="3"/>
                    </a:cubicBezTo>
                    <a:cubicBezTo>
                      <a:pt x="37" y="11"/>
                      <a:pt x="21" y="1"/>
                      <a:pt x="21" y="1"/>
                    </a:cubicBezTo>
                  </a:path>
                </a:pathLst>
              </a:custGeom>
              <a:solidFill>
                <a:schemeClr val="lt1">
                  <a:alpha val="100000"/>
                </a:schemeClr>
              </a:solidFill>
              <a:ln>
                <a:noFill/>
              </a:ln>
            </p:spPr>
          </p:sp>
          <p:sp>
            <p:nvSpPr>
              <p:cNvPr id="1048810" name="未知"/>
              <p:cNvSpPr/>
              <p:nvPr/>
            </p:nvSpPr>
            <p:spPr bwMode="auto">
              <a:xfrm rot="0">
                <a:off x="2160" y="1521"/>
                <a:ext cx="565" cy="146"/>
              </a:xfrm>
              <a:custGeom>
                <a:avLst/>
                <a:gdLst>
                  <a:gd name="l" fmla="*/ 0 w 112"/>
                  <a:gd name="t" fmla="*/ 0 h 29"/>
                  <a:gd name="r" fmla="*/ 112 w 112"/>
                  <a:gd name="b" fmla="*/ 29 h 29"/>
                </a:gdLst>
                <a:ahLst/>
                <a:rect l="l" t="t" r="r" b="b"/>
                <a:pathLst>
                  <a:path w="112" h="29">
                    <a:moveTo>
                      <a:pt x="98" y="19"/>
                    </a:moveTo>
                    <a:cubicBezTo>
                      <a:pt x="112" y="13"/>
                      <a:pt x="111" y="0"/>
                      <a:pt x="103" y="4"/>
                    </a:cubicBezTo>
                    <a:cubicBezTo>
                      <a:pt x="96" y="9"/>
                      <a:pt x="83" y="10"/>
                      <a:pt x="74" y="10"/>
                    </a:cubicBezTo>
                    <a:cubicBezTo>
                      <a:pt x="65" y="11"/>
                      <a:pt x="45" y="3"/>
                      <a:pt x="36" y="6"/>
                    </a:cubicBezTo>
                    <a:cubicBezTo>
                      <a:pt x="27" y="9"/>
                      <a:pt x="2" y="4"/>
                      <a:pt x="2" y="4"/>
                    </a:cubicBezTo>
                    <a:cubicBezTo>
                      <a:pt x="0" y="29"/>
                      <a:pt x="83" y="25"/>
                      <a:pt x="98" y="19"/>
                    </a:cubicBezTo>
                  </a:path>
                </a:pathLst>
              </a:custGeom>
              <a:solidFill>
                <a:schemeClr val="lt1">
                  <a:alpha val="100000"/>
                </a:schemeClr>
              </a:solidFill>
              <a:ln>
                <a:noFill/>
              </a:ln>
            </p:spPr>
          </p:sp>
          <p:sp>
            <p:nvSpPr>
              <p:cNvPr id="1048811" name="未知"/>
              <p:cNvSpPr/>
              <p:nvPr/>
            </p:nvSpPr>
            <p:spPr bwMode="auto">
              <a:xfrm rot="0">
                <a:off x="2123" y="1638"/>
                <a:ext cx="581" cy="479"/>
              </a:xfrm>
              <a:custGeom>
                <a:avLst/>
                <a:gdLst>
                  <a:gd name="l" fmla="*/ 0 w 115"/>
                  <a:gd name="t" fmla="*/ 0 h 95"/>
                  <a:gd name="r" fmla="*/ 115 w 115"/>
                  <a:gd name="b" fmla="*/ 95 h 95"/>
                </a:gdLst>
                <a:ahLst/>
                <a:rect l="l" t="t" r="r" b="b"/>
                <a:pathLst>
                  <a:path w="115" h="95">
                    <a:moveTo>
                      <a:pt x="3" y="53"/>
                    </a:moveTo>
                    <a:cubicBezTo>
                      <a:pt x="5" y="60"/>
                      <a:pt x="14" y="68"/>
                      <a:pt x="26" y="54"/>
                    </a:cubicBezTo>
                    <a:cubicBezTo>
                      <a:pt x="48" y="29"/>
                      <a:pt x="48" y="72"/>
                      <a:pt x="50" y="77"/>
                    </a:cubicBezTo>
                    <a:cubicBezTo>
                      <a:pt x="51" y="81"/>
                      <a:pt x="54" y="95"/>
                      <a:pt x="59" y="84"/>
                    </a:cubicBezTo>
                    <a:cubicBezTo>
                      <a:pt x="63" y="74"/>
                      <a:pt x="70" y="39"/>
                      <a:pt x="81" y="52"/>
                    </a:cubicBezTo>
                    <a:cubicBezTo>
                      <a:pt x="100" y="76"/>
                      <a:pt x="115" y="54"/>
                      <a:pt x="111" y="52"/>
                    </a:cubicBezTo>
                    <a:cubicBezTo>
                      <a:pt x="106" y="51"/>
                      <a:pt x="79" y="37"/>
                      <a:pt x="79" y="27"/>
                    </a:cubicBezTo>
                    <a:cubicBezTo>
                      <a:pt x="79" y="16"/>
                      <a:pt x="42" y="0"/>
                      <a:pt x="37" y="16"/>
                    </a:cubicBezTo>
                    <a:cubicBezTo>
                      <a:pt x="33" y="33"/>
                      <a:pt x="12" y="41"/>
                      <a:pt x="12" y="41"/>
                    </a:cubicBezTo>
                    <a:cubicBezTo>
                      <a:pt x="0" y="44"/>
                      <a:pt x="2" y="45"/>
                      <a:pt x="3" y="53"/>
                    </a:cubicBezTo>
                  </a:path>
                </a:pathLst>
              </a:custGeom>
              <a:solidFill>
                <a:schemeClr val="lt1">
                  <a:alpha val="100000"/>
                </a:schemeClr>
              </a:solidFill>
              <a:ln>
                <a:noFill/>
              </a:ln>
            </p:spPr>
          </p:sp>
          <p:sp>
            <p:nvSpPr>
              <p:cNvPr id="1048812" name="未知"/>
              <p:cNvSpPr/>
              <p:nvPr/>
            </p:nvSpPr>
            <p:spPr bwMode="auto">
              <a:xfrm rot="0">
                <a:off x="2502" y="1446"/>
                <a:ext cx="330" cy="855"/>
              </a:xfrm>
              <a:custGeom>
                <a:avLst/>
                <a:gdLst>
                  <a:gd name="l" fmla="*/ 0 w 65"/>
                  <a:gd name="t" fmla="*/ 0 h 169"/>
                  <a:gd name="r" fmla="*/ 65 w 65"/>
                  <a:gd name="b" fmla="*/ 169 h 169"/>
                </a:gdLst>
                <a:ahLst/>
                <a:rect l="l" t="t" r="r" b="b"/>
                <a:pathLst>
                  <a:path w="65" h="169">
                    <a:moveTo>
                      <a:pt x="51" y="40"/>
                    </a:moveTo>
                    <a:cubicBezTo>
                      <a:pt x="44" y="46"/>
                      <a:pt x="30" y="49"/>
                      <a:pt x="22" y="49"/>
                    </a:cubicBezTo>
                    <a:cubicBezTo>
                      <a:pt x="13" y="48"/>
                      <a:pt x="14" y="56"/>
                      <a:pt x="22" y="59"/>
                    </a:cubicBezTo>
                    <a:cubicBezTo>
                      <a:pt x="30" y="62"/>
                      <a:pt x="49" y="75"/>
                      <a:pt x="50" y="90"/>
                    </a:cubicBezTo>
                    <a:cubicBezTo>
                      <a:pt x="50" y="104"/>
                      <a:pt x="51" y="115"/>
                      <a:pt x="34" y="118"/>
                    </a:cubicBezTo>
                    <a:cubicBezTo>
                      <a:pt x="18" y="122"/>
                      <a:pt x="3" y="124"/>
                      <a:pt x="0" y="148"/>
                    </a:cubicBezTo>
                    <a:cubicBezTo>
                      <a:pt x="0" y="148"/>
                      <a:pt x="10" y="154"/>
                      <a:pt x="17" y="155"/>
                    </a:cubicBezTo>
                    <a:cubicBezTo>
                      <a:pt x="23" y="155"/>
                      <a:pt x="42" y="163"/>
                      <a:pt x="47" y="166"/>
                    </a:cubicBezTo>
                    <a:cubicBezTo>
                      <a:pt x="51" y="169"/>
                      <a:pt x="58" y="167"/>
                      <a:pt x="63" y="162"/>
                    </a:cubicBezTo>
                    <a:lnTo>
                      <a:pt x="65" y="0"/>
                    </a:lnTo>
                    <a:cubicBezTo>
                      <a:pt x="64" y="8"/>
                      <a:pt x="58" y="36"/>
                      <a:pt x="51" y="40"/>
                    </a:cubicBezTo>
                  </a:path>
                </a:pathLst>
              </a:custGeom>
              <a:solidFill>
                <a:schemeClr val="lt1">
                  <a:alpha val="100000"/>
                </a:schemeClr>
              </a:solidFill>
              <a:ln>
                <a:noFill/>
              </a:ln>
            </p:spPr>
          </p:sp>
        </p:grpSp>
      </p:grpSp>
      <p:sp>
        <p:nvSpPr>
          <p:cNvPr id="1048813" name="Rectangle 248"/>
          <p:cNvSpPr/>
          <p:nvPr>
            <p:ph type="title" sz="full" idx="0"/>
          </p:nvPr>
        </p:nvSpPr>
        <p:spPr>
          <a:xfrm rot="0">
            <a:off x="298450" y="228600"/>
            <a:ext cx="8540750" cy="1143000"/>
          </a:xfrm>
          <a:prstGeom prst="rect"/>
          <a:noFill/>
          <a:ln>
            <a:noFill/>
          </a:ln>
        </p:spPr>
        <p:txBody>
          <a:bodyPr anchor="ctr" bIns="45720" lIns="91440" rIns="91440" tIns="45720" vert="horz"/>
          <a:p>
            <a:pPr lvl="0"/>
            <a:r>
              <a:rPr altLang="en-US" lang="zh-CN"/>
              <a:t>单击此处编辑母版标题样式</a:t>
            </a:r>
          </a:p>
        </p:txBody>
      </p:sp>
      <p:sp>
        <p:nvSpPr>
          <p:cNvPr id="1048814" name="Rectangle 249"/>
          <p:cNvSpPr/>
          <p:nvPr>
            <p:ph type="body" sz="full" idx="1"/>
          </p:nvPr>
        </p:nvSpPr>
        <p:spPr>
          <a:xfrm rot="0">
            <a:off x="609600" y="1600200"/>
            <a:ext cx="8153400" cy="4498975"/>
          </a:xfrm>
          <a:prstGeom prst="rect"/>
          <a:noFill/>
          <a:ln>
            <a:noFill/>
          </a:ln>
        </p:spPr>
        <p:txBody>
          <a:bodyPr anchor="t" bIns="45720" lIns="91440" rIns="91440" tIns="45720" vert="horz"/>
          <a:p>
            <a:pPr lvl="0"/>
            <a:r>
              <a:rPr altLang="en-US" lang="zh-CN"/>
              <a:t>单击此处编辑母版文本样式</a:t>
            </a:r>
          </a:p>
          <a:p>
            <a:pPr lvl="1"/>
            <a:r>
              <a:rPr altLang="en-US" lang="zh-CN"/>
              <a:t>第二级</a:t>
            </a:r>
          </a:p>
          <a:p>
            <a:pPr lvl="2"/>
            <a:r>
              <a:rPr altLang="en-US" lang="zh-CN"/>
              <a:t>第三级</a:t>
            </a:r>
          </a:p>
          <a:p>
            <a:pPr lvl="3"/>
            <a:r>
              <a:rPr altLang="en-US" lang="zh-CN"/>
              <a:t>第四级</a:t>
            </a:r>
          </a:p>
          <a:p>
            <a:pPr lvl="4"/>
            <a:r>
              <a:rPr altLang="en-US" lang="zh-CN"/>
              <a:t>第五级</a:t>
            </a:r>
          </a:p>
        </p:txBody>
      </p:sp>
      <p:sp>
        <p:nvSpPr>
          <p:cNvPr id="1048815" name="Rectangle 250"/>
          <p:cNvSpPr/>
          <p:nvPr>
            <p:ph type="dt" sz="half" idx="2"/>
          </p:nvPr>
        </p:nvSpPr>
        <p:spPr>
          <a:xfrm rot="0">
            <a:off x="298450"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eaLnBrk="1" hangingPunct="1" lvl="0"/>
            <a:endParaRPr altLang="zh-CN" b="0" sz="1400" lang="en-US"/>
          </a:p>
        </p:txBody>
      </p:sp>
      <p:sp>
        <p:nvSpPr>
          <p:cNvPr id="1048816" name="Rectangle 251"/>
          <p:cNvSpPr/>
          <p:nvPr>
            <p:ph type="ftr" sz="quarter" idx="3"/>
          </p:nvPr>
        </p:nvSpPr>
        <p:spPr>
          <a:xfrm rot="0">
            <a:off x="3121025" y="6245225"/>
            <a:ext cx="2895600"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ctr" eaLnBrk="1" hangingPunct="1" lvl="0"/>
            <a:endParaRPr altLang="zh-CN" b="0" sz="1400" lang="en-US"/>
          </a:p>
        </p:txBody>
      </p:sp>
      <p:sp>
        <p:nvSpPr>
          <p:cNvPr id="1048817" name="Rectangle 252"/>
          <p:cNvSpPr/>
          <p:nvPr>
            <p:ph type="sldNum" sz="quarter" idx="4"/>
          </p:nvPr>
        </p:nvSpPr>
        <p:spPr>
          <a:xfrm rot="0">
            <a:off x="6550025" y="6245225"/>
            <a:ext cx="2289175" cy="476250"/>
          </a:xfrm>
          <a:prstGeom prst="rect"/>
          <a:noFill/>
          <a:ln>
            <a:noFill/>
          </a:ln>
        </p:spPr>
        <p:txBody>
          <a:bodyPr anchor="t" bIns="45720" lIns="91440" rIns="91440" tIns="45720" vert="horz"/>
          <a:lstStyle>
            <a:lvl1pPr algn="l" eaLnBrk="1" fontAlgn="base" hangingPunct="1" indent="0" latinLnBrk="0" marL="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1pPr>
            <a:lvl2pPr algn="l" eaLnBrk="1" fontAlgn="base" hangingPunct="1" indent="0" latinLnBrk="0" marL="4572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2pPr>
            <a:lvl3pPr algn="l" eaLnBrk="1" fontAlgn="base" hangingPunct="1" indent="0" latinLnBrk="0" marL="9144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3pPr>
            <a:lvl4pPr algn="l" eaLnBrk="1" fontAlgn="base" hangingPunct="1" indent="0" latinLnBrk="0" marL="13716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4pPr>
            <a:lvl5pPr algn="l" eaLnBrk="1" fontAlgn="base" hangingPunct="1" indent="0" latinLnBrk="0" marL="1828800" rtl="0">
              <a:lnSpc>
                <a:spcPct val="100000"/>
              </a:lnSpc>
              <a:spcBef>
                <a:spcPct val="0"/>
              </a:spcBef>
              <a:spcAft>
                <a:spcPct val="0"/>
              </a:spcAft>
              <a:buFontTx/>
              <a:buNone/>
              <a:defRPr baseline="0" b="0" sz="1800" i="0" u="none">
                <a:solidFill>
                  <a:schemeClr val="dk1"/>
                </a:solidFill>
                <a:latin typeface="Arial" pitchFamily="0" charset="0"/>
                <a:ea typeface="宋体" pitchFamily="2" charset="-122"/>
                <a:sym typeface="Arial" pitchFamily="0" charset="0"/>
              </a:defRPr>
            </a:lvl5pPr>
          </a:lstStyle>
          <a:p>
            <a:pPr algn="r" eaLnBrk="1" hangingPunct="1" lvl="0"/>
            <a:fld id="{566ABCEB-ACFC-4714-9973-3DA970169C29}" type="slidenum">
              <a:rPr altLang="en-US" b="0" sz="1400" lang="zh-CN"/>
              <a:pPr algn="r" eaLnBrk="1" hangingPunct="1" lvl="0"/>
            </a:fld>
            <a:endParaRPr altLang="en-US" b="0" sz="1400" lang="zh-CN"/>
          </a:p>
        </p:txBody>
      </p:sp>
    </p:spTree>
  </p:cSld>
  <p:clrMap accent1="accent1" accent2="accent2" accent3="accent3" accent4="accent4" accent5="accent5" accent6="accent6" bg1="lt1" bg2="dk2" tx1="dk1" tx2="lt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sldNum="0"/>
  <p:txStyles>
    <p:titleStyle>
      <a:lvl1pPr algn="ctr" eaLnBrk="0" fontAlgn="base" hangingPunct="0" rtl="0">
        <a:spcBef>
          <a:spcPct val="0"/>
        </a:spcBef>
        <a:spcAft>
          <a:spcPct val="0"/>
        </a:spcAft>
        <a:defRPr sz="4400">
          <a:solidFill>
            <a:schemeClr val="tx2"/>
          </a:solidFill>
          <a:latin typeface="+mj-lt"/>
          <a:ea typeface="+mj-ea"/>
          <a:cs typeface="+mj-cs"/>
        </a:defRPr>
      </a:lvl1pPr>
      <a:lvl2pPr algn="ctr" eaLnBrk="0" fontAlgn="base" hangingPunct="0" rtl="0">
        <a:spcBef>
          <a:spcPct val="0"/>
        </a:spcBef>
        <a:spcAft>
          <a:spcPct val="0"/>
        </a:spcAft>
        <a:defRPr sz="4400">
          <a:solidFill>
            <a:schemeClr val="tx2"/>
          </a:solidFill>
          <a:latin typeface="Arial" charset="0"/>
          <a:ea typeface="宋体" pitchFamily="2" charset="-122"/>
        </a:defRPr>
      </a:lvl2pPr>
      <a:lvl3pPr algn="ctr" eaLnBrk="0" fontAlgn="base" hangingPunct="0" rtl="0">
        <a:spcBef>
          <a:spcPct val="0"/>
        </a:spcBef>
        <a:spcAft>
          <a:spcPct val="0"/>
        </a:spcAft>
        <a:defRPr sz="4400">
          <a:solidFill>
            <a:schemeClr val="tx2"/>
          </a:solidFill>
          <a:latin typeface="Arial" charset="0"/>
          <a:ea typeface="宋体" pitchFamily="2" charset="-122"/>
        </a:defRPr>
      </a:lvl3pPr>
      <a:lvl4pPr algn="ctr" eaLnBrk="0" fontAlgn="base" hangingPunct="0" rtl="0">
        <a:spcBef>
          <a:spcPct val="0"/>
        </a:spcBef>
        <a:spcAft>
          <a:spcPct val="0"/>
        </a:spcAft>
        <a:defRPr sz="4400">
          <a:solidFill>
            <a:schemeClr val="tx2"/>
          </a:solidFill>
          <a:latin typeface="Arial" charset="0"/>
          <a:ea typeface="宋体" pitchFamily="2" charset="-122"/>
        </a:defRPr>
      </a:lvl4pPr>
      <a:lvl5pPr algn="ctr" eaLnBrk="0" fontAlgn="base" hangingPunct="0" rtl="0">
        <a:spcBef>
          <a:spcPct val="0"/>
        </a:spcBef>
        <a:spcAft>
          <a:spcPct val="0"/>
        </a:spcAft>
        <a:defRPr sz="4400">
          <a:solidFill>
            <a:schemeClr val="tx2"/>
          </a:solidFill>
          <a:latin typeface="Arial" charset="0"/>
          <a:ea typeface="宋体" pitchFamily="2" charset="-122"/>
        </a:defRPr>
      </a:lvl5pPr>
      <a:lvl6pPr algn="ctr" fontAlgn="base" marL="457200" rtl="0">
        <a:spcBef>
          <a:spcPct val="0"/>
        </a:spcBef>
        <a:spcAft>
          <a:spcPct val="0"/>
        </a:spcAft>
        <a:defRPr sz="4400">
          <a:solidFill>
            <a:schemeClr val="tx2"/>
          </a:solidFill>
          <a:latin typeface="Arial" charset="0"/>
          <a:ea typeface="宋体" pitchFamily="2" charset="-122"/>
        </a:defRPr>
      </a:lvl6pPr>
      <a:lvl7pPr algn="ctr" fontAlgn="base" marL="914400" rtl="0">
        <a:spcBef>
          <a:spcPct val="0"/>
        </a:spcBef>
        <a:spcAft>
          <a:spcPct val="0"/>
        </a:spcAft>
        <a:defRPr sz="4400">
          <a:solidFill>
            <a:schemeClr val="tx2"/>
          </a:solidFill>
          <a:latin typeface="Arial" charset="0"/>
          <a:ea typeface="宋体" pitchFamily="2" charset="-122"/>
        </a:defRPr>
      </a:lvl7pPr>
      <a:lvl8pPr algn="ctr" fontAlgn="base" marL="1371600" rtl="0">
        <a:spcBef>
          <a:spcPct val="0"/>
        </a:spcBef>
        <a:spcAft>
          <a:spcPct val="0"/>
        </a:spcAft>
        <a:defRPr sz="4400">
          <a:solidFill>
            <a:schemeClr val="tx2"/>
          </a:solidFill>
          <a:latin typeface="Arial" charset="0"/>
          <a:ea typeface="宋体" pitchFamily="2" charset="-122"/>
        </a:defRPr>
      </a:lvl8pPr>
      <a:lvl9pPr algn="ctr" fontAlgn="base" marL="1828800" rtl="0">
        <a:spcBef>
          <a:spcPct val="0"/>
        </a:spcBef>
        <a:spcAft>
          <a:spcPct val="0"/>
        </a:spcAft>
        <a:defRPr sz="4400">
          <a:solidFill>
            <a:schemeClr val="tx2"/>
          </a:solidFill>
          <a:latin typeface="Arial" charset="0"/>
          <a:ea typeface="宋体" pitchFamily="2" charset="-122"/>
        </a:defRPr>
      </a:lvl9pPr>
    </p:titleStyle>
    <p:bodyStyle>
      <a:lvl1pPr algn="l" eaLnBrk="0" fontAlgn="base" hangingPunct="0" indent="-342900" marL="342900" rtl="0">
        <a:spcBef>
          <a:spcPct val="20000"/>
        </a:spcBef>
        <a:spcAft>
          <a:spcPct val="0"/>
        </a:spcAft>
        <a:buClr>
          <a:schemeClr val="hlink"/>
        </a:buClr>
        <a:buFont typeface="Wingdings" pitchFamily="2" charset="2"/>
        <a:buChar char="§"/>
        <a:defRPr sz="3200">
          <a:solidFill>
            <a:schemeClr val="tx1"/>
          </a:solidFill>
          <a:latin typeface="+mn-lt"/>
          <a:ea typeface="+mn-ea"/>
          <a:cs typeface="+mn-cs"/>
        </a:defRPr>
      </a:lvl1pPr>
      <a:lvl2pPr algn="l" eaLnBrk="0" fontAlgn="base" hangingPunct="0" indent="-285750" marL="742950" rtl="0">
        <a:spcBef>
          <a:spcPct val="20000"/>
        </a:spcBef>
        <a:spcAft>
          <a:spcPct val="0"/>
        </a:spcAft>
        <a:buClr>
          <a:schemeClr val="tx2"/>
        </a:buClr>
        <a:buSzPct val="85000"/>
        <a:buFont typeface="Wingdings" pitchFamily="2" charset="2"/>
        <a:buChar char="Ø"/>
        <a:defRPr sz="2800">
          <a:solidFill>
            <a:schemeClr val="tx1"/>
          </a:solidFill>
          <a:latin typeface="+mn-lt"/>
          <a:ea typeface="+mn-ea"/>
        </a:defRPr>
      </a:lvl2pPr>
      <a:lvl3pPr algn="l" eaLnBrk="0" fontAlgn="base" hangingPunct="0" indent="-228600" marL="1143000" rtl="0">
        <a:spcBef>
          <a:spcPct val="20000"/>
        </a:spcBef>
        <a:spcAft>
          <a:spcPct val="0"/>
        </a:spcAft>
        <a:buClr>
          <a:schemeClr val="hlink"/>
        </a:buClr>
        <a:buSzPct val="95000"/>
        <a:buFont typeface="Wingdings 2" pitchFamily="18" charset="2"/>
        <a:buChar char="¡"/>
        <a:defRPr sz="2400">
          <a:solidFill>
            <a:schemeClr val="tx1"/>
          </a:solidFill>
          <a:latin typeface="+mn-lt"/>
          <a:ea typeface="+mn-ea"/>
        </a:defRPr>
      </a:lvl3pPr>
      <a:lvl4pPr algn="l" eaLnBrk="0" fontAlgn="base" hangingPunct="0" indent="-228600" marL="1600200" rtl="0">
        <a:spcBef>
          <a:spcPct val="20000"/>
        </a:spcBef>
        <a:spcAft>
          <a:spcPct val="0"/>
        </a:spcAft>
        <a:buClr>
          <a:schemeClr val="tx2"/>
        </a:buClr>
        <a:buSzPct val="90000"/>
        <a:buFont typeface="Wingdings" pitchFamily="2" charset="2"/>
        <a:buChar char="Ø"/>
        <a:defRPr sz="2000">
          <a:solidFill>
            <a:schemeClr val="tx1"/>
          </a:solidFill>
          <a:latin typeface="+mn-lt"/>
          <a:ea typeface="+mn-ea"/>
        </a:defRPr>
      </a:lvl4pPr>
      <a:lvl5pPr algn="l" eaLnBrk="0" fontAlgn="base" hangingPunct="0" indent="-228600" marL="2057400" rtl="0">
        <a:spcBef>
          <a:spcPct val="20000"/>
        </a:spcBef>
        <a:spcAft>
          <a:spcPct val="0"/>
        </a:spcAft>
        <a:buClr>
          <a:schemeClr val="hlink"/>
        </a:buClr>
        <a:buFont typeface="Wingdings 2" pitchFamily="18" charset="2"/>
        <a:buChar char="¡"/>
        <a:defRPr sz="2000">
          <a:solidFill>
            <a:schemeClr val="tx1"/>
          </a:solidFill>
          <a:latin typeface="+mn-lt"/>
          <a:ea typeface="+mn-ea"/>
        </a:defRPr>
      </a:lvl5pPr>
      <a:lvl6pPr algn="l" fontAlgn="base" indent="-228600" marL="2514600" rtl="0">
        <a:spcBef>
          <a:spcPct val="20000"/>
        </a:spcBef>
        <a:spcAft>
          <a:spcPct val="0"/>
        </a:spcAft>
        <a:buClr>
          <a:schemeClr val="hlink"/>
        </a:buClr>
        <a:buFont typeface="Wingdings 2" pitchFamily="18" charset="2"/>
        <a:buChar char="¡"/>
        <a:defRPr sz="2000">
          <a:solidFill>
            <a:schemeClr val="tx1"/>
          </a:solidFill>
          <a:latin typeface="+mn-lt"/>
          <a:ea typeface="+mn-ea"/>
        </a:defRPr>
      </a:lvl6pPr>
      <a:lvl7pPr algn="l" fontAlgn="base" indent="-228600" marL="2971800" rtl="0">
        <a:spcBef>
          <a:spcPct val="20000"/>
        </a:spcBef>
        <a:spcAft>
          <a:spcPct val="0"/>
        </a:spcAft>
        <a:buClr>
          <a:schemeClr val="hlink"/>
        </a:buClr>
        <a:buFont typeface="Wingdings 2" pitchFamily="18" charset="2"/>
        <a:buChar char="¡"/>
        <a:defRPr sz="2000">
          <a:solidFill>
            <a:schemeClr val="tx1"/>
          </a:solidFill>
          <a:latin typeface="+mn-lt"/>
          <a:ea typeface="+mn-ea"/>
        </a:defRPr>
      </a:lvl7pPr>
      <a:lvl8pPr algn="l" fontAlgn="base" indent="-228600" marL="3429000" rtl="0">
        <a:spcBef>
          <a:spcPct val="20000"/>
        </a:spcBef>
        <a:spcAft>
          <a:spcPct val="0"/>
        </a:spcAft>
        <a:buClr>
          <a:schemeClr val="hlink"/>
        </a:buClr>
        <a:buFont typeface="Wingdings 2" pitchFamily="18" charset="2"/>
        <a:buChar char="¡"/>
        <a:defRPr sz="2000">
          <a:solidFill>
            <a:schemeClr val="tx1"/>
          </a:solidFill>
          <a:latin typeface="+mn-lt"/>
          <a:ea typeface="+mn-ea"/>
        </a:defRPr>
      </a:lvl8pPr>
      <a:lvl9pPr algn="l" fontAlgn="base" indent="-228600" marL="3886200" rtl="0">
        <a:spcBef>
          <a:spcPct val="20000"/>
        </a:spcBef>
        <a:spcAft>
          <a:spcPct val="0"/>
        </a:spcAft>
        <a:buClr>
          <a:schemeClr val="hlink"/>
        </a:buClr>
        <a:buFont typeface="Wingdings 2" pitchFamily="18" charset="2"/>
        <a:buChar char="¡"/>
        <a:defRPr sz="2000">
          <a:solidFill>
            <a:schemeClr val="tx1"/>
          </a:solidFill>
          <a:latin typeface="+mn-lt"/>
          <a:ea typeface="+mn-ea"/>
        </a:defRPr>
      </a:lvl9pPr>
    </p:bodyStyle>
    <p:other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hyperlink" Target="http://images.google.cn/imgres?imgurl=http://imgsrc.baidu.com/baike/pic/item/caae68096d2c96bc2eddd40a.jpg&amp;imgrefurl=http://baike.baidu.com/view/76742.htm&amp;h=800&amp;w=524&amp;sz=65&amp;hl=zh-CN&amp;start=1&amp;um=1&amp;usg=__t-ffdO7L55n_cO10-NNlb7yA7VU=&amp;tbnid=MZFEkDwFe4gzjM:&amp;tbnh=143&amp;tbnw=94&amp;prev=/images%253Fq%253D%2525E4%2525B8%25259D%2525E8%252599%2525AB%2525E7%252597%252585%2526um%253D1%2526complete%253D1%2526hl%253Dzh-CN%2526newwindow%253D1%2526sa%253DG" TargetMode="External"/><Relationship Id="rId2" Type="http://schemas.openxmlformats.org/officeDocument/2006/relationships/image" Target="../media/image8.jpeg"/><Relationship Id="rId3" Type="http://schemas.openxmlformats.org/officeDocument/2006/relationships/hyperlink" Target="http://images.google.cn/imgres?imgurl=http://www.binglixue.com/lilun/image/elephantiasis.jpg&amp;imgrefurl=http://www.binglixue.com/lilun/filariasis.htm&amp;h=255&amp;w=230&amp;sz=15&amp;hl=zh-CN&amp;start=10&amp;um=1&amp;usg=___LNuleUYDa15JSmngQhgsUW5v50=&amp;tbnid=egQvwd9x03RYwM:&amp;tbnh=111&amp;tbnw=100&amp;prev=/images%253Fq%253D%2525E4%2525B8%25259D%2525E8%252599%2525AB%2525E7%252597%252585%2526um%253D1%2526complete%253D1%2526hl%253Dzh-CN%2526newwindow%253D1%2526sa%253DG" TargetMode="External"/><Relationship Id="rId4" Type="http://schemas.openxmlformats.org/officeDocument/2006/relationships/image" Target="../media/image9.jpeg"/><Relationship Id="rId5"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hyperlink" Target="http://images.google.cn/imgres?imgurl=http://www.sinaimg.cn/bb/health/07/2106/U2281P20T47D91147F776DT20070621104212.jpg&amp;imgrefurl=http://baby.sina.com.cn/health/07/2106/104291147.shtml&amp;h=250&amp;w=375&amp;sz=28&amp;hl=zh-CN&amp;start=39&amp;usg=__nSHtAYlvbRb3hjFApsO3kZJBt4k=&amp;tbnid=lwRE-UPxUzPCPM:&amp;tbnh=81&amp;tbnw=122&amp;prev=/images%253Fq%253D%2525E5%252585%2525A8%2525E8%2525BA%2525AB%2525E6%2525B0%2525B4%2525E8%252582%2525BF%2526start%253D20%2526gbv%253D2%2526ndsp%253D20%2526complete%253D1%2526hl%253Dzh-CN%2526newwindow%253D1%2526sa%253DN" TargetMode="External"/><Relationship Id="rId2" Type="http://schemas.openxmlformats.org/officeDocument/2006/relationships/image" Target="../media/image14.jpeg"/><Relationship Id="rId3"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hyperlink" Target="http://images.google.cn/imgres?imgurl=http://www.help-online.com.cn/bbs/UploadFile/2006-6/20066115373417121.bmp&amp;imgrefurl=http://www.help-online.com.cn/bbs/dispbbs.asp%253FboardID%253D8%2526ID%253D1392%2526page%253D1&amp;h=200&amp;w=200&amp;sz=118&amp;hl=zh-CN&amp;start=4&amp;usg=__KdsENg_61ujhGTY6CfcUxGdIwJM=&amp;tbnid=hI07lsVigwb4fM:&amp;tbnh=104&amp;tbnw=104&amp;prev=/images%253Fq%253D%2525E8%25259C%252598%2525E8%25259B%25259B%2525E7%252597%2525A3%2525E5%25259B%2525BE%2525E7%252589%252587%2526gbv%253D2%2526complete%253D1%2526hl%253Dzh-CN%2526newwindow%253D1" TargetMode="External"/><Relationship Id="rId2" Type="http://schemas.openxmlformats.org/officeDocument/2006/relationships/image" Target="../media/image16.jpeg"/><Relationship Id="rId3" Type="http://schemas.openxmlformats.org/officeDocument/2006/relationships/hyperlink" Target="http://images.google.cn/imgres?imgurl=http://www.gd-hb.com/product/ewebeditor/UploadFile/20068241063685.jpg&amp;imgrefurl=http://www.gd-hb.com/product/show_news.asp%253Fid%253D188&amp;h=304&amp;w=254&amp;sz=12&amp;hl=zh-CN&amp;start=2&amp;usg=__EUbLhFMMi0Ja1haUMMDNUcori6g=&amp;tbnid=c6NnXJdSfY__IM:&amp;tbnh=116&amp;tbnw=97&amp;prev=/images%253Fq%253D%2525E8%25259C%252598%2525E8%25259B%25259B%2525E7%252597%2525A3%2525E5%25259B%2525BE%2525E7%252589%252587%2526gbv%253D2%2526complete%253D1%2526hl%253Dzh-CN%2526newwindow%253D1" TargetMode="External"/><Relationship Id="rId4" Type="http://schemas.openxmlformats.org/officeDocument/2006/relationships/image" Target="../media/image17.jpeg"/><Relationship Id="rId5" Type="http://schemas.openxmlformats.org/officeDocument/2006/relationships/hyperlink" Target="http://images.google.cn/imgres?imgurl=http://www.gsrtvu.cn/dxdkt/wlkc/%2525D7%2525A8%2525BF%2525C6/%2525BB%2525A4%2525C0%2525ED/2611%2525C4%2525DA%2525BB%2525A41/Medicine%252520nursing/ganyh2.gif&amp;imgrefurl=http://www.gsrtvu.cn/dxdkt/wlkc/%2525D7%2525A8%2525BF%2525C6/%2525BB%2525A4%2525C0%2525ED/2611%2525C4%2525DA%2525BB%2525A41/Medicine%252520nursing/ganyh.htm&amp;h=401&amp;w=596&amp;sz=53&amp;hl=zh-CN&amp;start=10&amp;usg=__okudabKKVg67a3E1q-Bm4Ie6B48=&amp;tbnid=JKDlPpDk-6Cr2M:&amp;tbnh=91&amp;tbnw=135&amp;prev=/images%253Fq%253D%2525E8%25259C%252598%2525E8%25259B%25259B%2525E7%252597%2525A3%2525E5%25259B%2525BE%2525E7%252589%252587%2526gbv%253D2%2526complete%253D1%2526hl%253Dzh-CN%2526newwindow%253D1" TargetMode="External"/><Relationship Id="rId6" Type="http://schemas.openxmlformats.org/officeDocument/2006/relationships/image" Target="../media/image18.jpeg"/><Relationship Id="rId7" Type="http://schemas.openxmlformats.org/officeDocument/2006/relationships/hyperlink" Target="http://images.google.cn/imgres?imgurl=http://www.iwyi.com/gan/UploadFile/PicShow/big/20076371095001.jpg&amp;imgrefurl=http://www.iwyi.com/gan/showpic.asp%253Fpic_id%253D119&amp;h=402&amp;w=383&amp;sz=18&amp;hl=zh-CN&amp;start=1&amp;usg=__3V0GcIq2Wl5hxAnahIPbrT-zrWk=&amp;tbnid=O_ldaCNQ8wy3zM:&amp;tbnh=124&amp;tbnw=118&amp;prev=/images%253Fq%253D%2525E8%252585%2525B9%2525E5%2525A3%252581%2525E9%25259D%252599%2525E8%252584%252589%2525E6%25259B%2525B2%2525E5%2525BC%2525A0%2526gbv%253D2%2526complete%253D1%2526hl%253Dzh-CN%2526newwindow%253D1%2526sa%253DG" TargetMode="External"/><Relationship Id="rId8" Type="http://schemas.openxmlformats.org/officeDocument/2006/relationships/image" Target="../media/image19.jpeg"/><Relationship Id="rId9"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image" Target="../media/image20.png"/><Relationship Id="rId2" Type="http://schemas.openxmlformats.org/officeDocument/2006/relationships/image" Target="../media/image21.png"/><Relationship Id="rId3"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image" Target="../media/image22.jpeg"/><Relationship Id="rId2" Type="http://schemas.openxmlformats.org/officeDocument/2006/relationships/hyperlink" Target="http://images.google.cn/imgres?imgurl=http://a4.att.hoodong.com/70/65/01000000000000119086534393270.jpg&amp;imgrefurl=http://www.hoodong.com/wiki/%2525E6%252581%2525B6%2525E6%2525B6%2525B2%2525E8%2525B4%2525A8&amp;h=343&amp;w=640&amp;sz=16&amp;hl=zh-CN&amp;start=1&amp;usg=__oJnI73jAszo8oZu8mgJSXfYG46A=&amp;tbnid=HjkqreaFUcCC0M:&amp;tbnh=73&amp;tbnw=137&amp;prev=/images%253Fq%253D%2525E6%252599%25259A%2525E6%25259C%25259F%2525E7%252599%25258C%2525E7%252597%252587%2525E7%252597%252585%2525E4%2525BA%2525BA%2525E6%2525B6%252588%2525E7%252598%2525A6%2526gbv%253D2%2526ndsp%253D20%2526complete%253D1%2526hl%253Dzh-CN%2526newwindow%253D1%2526sa%253DN" TargetMode="External"/><Relationship Id="rId3" Type="http://schemas.openxmlformats.org/officeDocument/2006/relationships/image" Target="../media/image23.jpeg"/><Relationship Id="rId4"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hyperlink" Target="http://jbk.39.net/keshi/neike/xiaohua/4dbd5.html" TargetMode="External"/><Relationship Id="rId2" Type="http://schemas.openxmlformats.org/officeDocument/2006/relationships/hyperlink" Target="http://jbk.39.net/keshi/neike/xiaohua/4fa95.html" TargetMode="External"/><Relationship Id="rId3" Type="http://schemas.openxmlformats.org/officeDocument/2006/relationships/hyperlink" Target="http://zzk.39.net/" TargetMode="External"/><Relationship Id="rId4" Type="http://schemas.openxmlformats.org/officeDocument/2006/relationships/hyperlink" Target="http://zzk.39.net/zz/quanshen/50517.html" TargetMode="External"/><Relationship Id="rId5"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hyperlink" Target="http://www.jkw.cn/pro/gjz.asp?id=10315" TargetMode="External"/><Relationship Id="rId2" Type="http://schemas.openxmlformats.org/officeDocument/2006/relationships/hyperlink" Target="http://www.jkw.cn/pro/gjz.asp?id=8163" TargetMode="External"/><Relationship Id="rId3"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image" Target="../media/image24.png"/><Relationship Id="rId2"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hyperlink" Target="http://images.google.cn/imgres?imgurl=http://hiphotos.baidu.com/skinpath/pic/item/6310f46e344576c980cb4a3e.jpg&amp;imgrefurl=http://kongjian.baidu.com/skinpath/blog/item/e5d3a4fa2dbbb4dbb58f31d1.html&amp;h=480&amp;w=360&amp;sz=63&amp;hl=zh-CN&amp;start=4&amp;um=1&amp;usg=__G55_XRiJflljL84hdX8PvzggDIY=&amp;tbnid=SZQXxDKl9uObFM:&amp;tbnh=129&amp;tbnw=97&amp;prev=/images%253Fq%253D%2525E7%2525B2%252598%2525E6%2525B6%2525B2%2525E6%252580%2525A7%2525E6%2525B0%2525B4%2525E8%252582%2525BF%2526um%253D1%2526complete%253D1%2526hl%253Dzh-CN%2526cr%253DcountryCN%2526newwindow%253D1%2526sa%253DN" TargetMode="External"/><Relationship Id="rId2" Type="http://schemas.openxmlformats.org/officeDocument/2006/relationships/image" Target="../media/image25.jpeg"/><Relationship Id="rId3"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hyperlink" Target="http://images.google.cn/imgres?imgurl=http://www.i3721.com/cz/UploadFiles_cz1213/200606/20066213416939.jpg&amp;imgrefurl=http://www.i3721.com/cz/tbctk/bnj/xjcswsc/200606/97952.html&amp;h=328&amp;w=215&amp;sz=43&amp;hl=zh-CN&amp;start=10&amp;um=1&amp;usg=__nItBsCW6Ubu0DxIij433KKumDBk=&amp;tbnid=ANOf2vVywzCoSM:&amp;tbnh=118&amp;tbnw=77&amp;prev=/images%253Fq%253D%2525E7%2525B2%252598%2525E6%2525B6%2525B2%2525E6%252580%2525A7%2525E6%2525B0%2525B4%2525E8%252582%2525BF%2526um%253D1%2526complete%253D1%2526hl%253Dzh-CN%2526cr%253DcountryCN%2526newwindow%253D1%2526sa%253DN" TargetMode="External"/><Relationship Id="rId2" Type="http://schemas.openxmlformats.org/officeDocument/2006/relationships/image" Target="../media/image26.jpeg"/><Relationship Id="rId3"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image" Target="../media/image27.png"/><Relationship Id="rId2" Type="http://schemas.openxmlformats.org/officeDocument/2006/relationships/image" Target="../media/image28.png"/><Relationship Id="rId3"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hyperlink" Target="http://images.google.cn/imgres?imgurl=http://www.sjzsbyy.com/news/UploadFiles_5168/200709/20070912154426996.jpg&amp;imgrefurl=http://www.sjzsbyy.com/news/200709/1466.html&amp;h=240&amp;w=320&amp;sz=24&amp;hl=zh-CN&amp;start=6&amp;um=1&amp;usg=__ml9BYR1WlXL34kwzMNwT3fPjZGo=&amp;tbnid=YyCd0hOvscRdmM:&amp;tbnh=89&amp;tbnw=118&amp;prev=/images%253Fq%253D%2525E5%2525B1%252580%2525E9%252583%2525A8%2525E6%252580%2525A7%2525E6%2525B0%2525B4%2525E8%252582%2525BF%2526um%253D1%2526complete%253D1%2526hl%253Dzh-CN%2526newwindow%253D1%2526sa%253DG" TargetMode="External"/><Relationship Id="rId2" Type="http://schemas.openxmlformats.org/officeDocument/2006/relationships/image" Target="../media/image29.jpeg"/><Relationship Id="rId3"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1" showMasterSp="1">
  <p:cSld>
    <p:spTree>
      <p:nvGrpSpPr>
        <p:cNvPr id="32" name=""/>
        <p:cNvGrpSpPr/>
        <p:nvPr/>
      </p:nvGrpSpPr>
      <p:grpSpPr>
        <a:xfrm rot="0">
          <a:off x="0" y="0"/>
          <a:ext cx="0" cy="0"/>
          <a:chOff x="0" y="0"/>
          <a:chExt cx="0" cy="0"/>
        </a:xfrm>
      </p:grpSpPr>
      <p:sp>
        <p:nvSpPr>
          <p:cNvPr id="1048818"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19"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lang="zh-CN">
                <a:ea typeface="楷体_GB2312" pitchFamily="49" charset="-122"/>
              </a:rPr>
              <a:t>                </a:t>
            </a:r>
          </a:p>
          <a:p>
            <a:pPr algn="ctr" eaLnBrk="1" hangingPunct="1" lvl="0">
              <a:buNone/>
            </a:pPr>
            <a:endParaRPr altLang="zh-CN" b="1" sz="4000" lang="en-US">
              <a:solidFill>
                <a:srgbClr val="0000CC"/>
              </a:solidFill>
              <a:latin typeface="华文楷体" pitchFamily="2" charset="-122"/>
              <a:ea typeface="华文楷体" pitchFamily="2" charset="-122"/>
            </a:endParaRPr>
          </a:p>
          <a:p>
            <a:pPr eaLnBrk="1" hangingPunct="1" lvl="0">
              <a:buNone/>
            </a:pPr>
            <a:r>
              <a:rPr altLang="zh-CN" b="1" lang="en-US">
                <a:ea typeface="楷体_GB2312" pitchFamily="49" charset="-122"/>
              </a:rPr>
              <a:t>                                  </a:t>
            </a:r>
            <a:r>
              <a:rPr altLang="en-US" b="1" sz="4800" lang="zh-CN">
                <a:solidFill>
                  <a:schemeClr val="lt2"/>
                </a:solidFill>
                <a:ea typeface="楷体_GB2312" pitchFamily="49" charset="-122"/>
              </a:rPr>
              <a:t>水  肿</a:t>
            </a:r>
          </a:p>
          <a:p>
            <a:pPr algn="ctr" eaLnBrk="1" hangingPunct="1" lvl="0">
              <a:buNone/>
            </a:pPr>
            <a:r>
              <a:rPr altLang="en-US" b="1" sz="4800" lang="zh-CN">
                <a:solidFill>
                  <a:schemeClr val="lt2"/>
                </a:solidFill>
                <a:latin typeface="楷体_GB2312" pitchFamily="49" charset="-122"/>
                <a:ea typeface="楷体_GB2312" pitchFamily="49" charset="-122"/>
              </a:rPr>
              <a:t>（</a:t>
            </a:r>
            <a:r>
              <a:rPr altLang="zh-CN" b="1" sz="4800" lang="en-US">
                <a:solidFill>
                  <a:schemeClr val="lt2"/>
                </a:solidFill>
              </a:rPr>
              <a:t>edema</a:t>
            </a:r>
            <a:r>
              <a:rPr altLang="zh-CN" sz="4800" lang="en-US">
                <a:solidFill>
                  <a:schemeClr val="lt2"/>
                </a:solidFill>
              </a:rPr>
              <a:t> </a:t>
            </a:r>
            <a:r>
              <a:rPr altLang="en-US" b="1" sz="4800" lang="zh-CN">
                <a:solidFill>
                  <a:schemeClr val="lt2"/>
                </a:solidFill>
                <a:latin typeface="楷体_GB2312" pitchFamily="49" charset="-122"/>
                <a:ea typeface="楷体_GB2312" pitchFamily="49" charset="-122"/>
              </a:rPr>
              <a:t>）</a:t>
            </a:r>
          </a:p>
          <a:p>
            <a:pPr eaLnBrk="1" hangingPunct="1" lvl="0">
              <a:buNone/>
            </a:pPr>
            <a:r>
              <a:rPr altLang="en-US" b="1" sz="4400" lang="zh-CN">
                <a:solidFill>
                  <a:schemeClr val="lt2"/>
                </a:solidFill>
                <a:ea typeface="楷体_GB2312" pitchFamily="49" charset="-122"/>
              </a:rPr>
              <a:t>                                        </a:t>
            </a:r>
          </a:p>
          <a:p>
            <a:pPr eaLnBrk="1" hangingPunct="1" lvl="0">
              <a:buNone/>
            </a:pPr>
            <a:r>
              <a:rPr altLang="en-US" b="1" lang="zh-CN">
                <a:ea typeface="楷体_GB2312" pitchFamily="49" charset="-122"/>
              </a:rPr>
              <a:t>                              </a:t>
            </a:r>
            <a:r>
              <a:rPr altLang="en-US" b="1" sz="4000" lang="zh-CN">
                <a:ea typeface="楷体_GB2312" pitchFamily="49" charset="-122"/>
              </a:rPr>
              <a:t>内科教研室</a:t>
            </a:r>
          </a:p>
        </p:txBody>
      </p:sp>
    </p:spTree>
  </p:cSld>
  <p:clrMapOvr>
    <a:masterClrMapping/>
  </p:clrMapOvr>
  <p:transition spd="med" advClick="1">
    <p:pull dir="lu"/>
  </p:transition>
</p:sld>
</file>

<file path=ppt/slides/slide10.xml><?xml version="1.0" encoding="utf-8"?>
<p:sld xmlns:a="http://schemas.openxmlformats.org/drawingml/2006/main" xmlns:r="http://schemas.openxmlformats.org/officeDocument/2006/relationships" xmlns:p="http://schemas.openxmlformats.org/presentationml/2006/main" show="1" showMasterSp="1">
  <p:cSld>
    <p:spTree>
      <p:nvGrpSpPr>
        <p:cNvPr id="79" name=""/>
        <p:cNvGrpSpPr/>
        <p:nvPr/>
      </p:nvGrpSpPr>
      <p:grpSpPr>
        <a:xfrm rot="0">
          <a:off x="0" y="0"/>
          <a:ext cx="0" cy="0"/>
          <a:chOff x="0" y="0"/>
          <a:chExt cx="0" cy="0"/>
        </a:xfrm>
      </p:grpSpPr>
      <p:sp>
        <p:nvSpPr>
          <p:cNvPr id="1048844"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45"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a:t>
            </a:r>
            <a:r>
              <a:rPr altLang="zh-CN" b="1" lang="en-US">
                <a:latin typeface="楷体_GB2312" pitchFamily="49" charset="-122"/>
                <a:ea typeface="楷体_GB2312" pitchFamily="49" charset="-122"/>
              </a:rPr>
              <a:t>平均实际滤过压＝</a:t>
            </a:r>
          </a:p>
          <a:p>
            <a:pPr eaLnBrk="1" hangingPunct="1" lvl="0">
              <a:buNone/>
            </a:pPr>
            <a:r>
              <a:rPr altLang="zh-CN" b="1" lang="en-US">
                <a:latin typeface="楷体_GB2312" pitchFamily="49" charset="-122"/>
                <a:ea typeface="楷体_GB2312" pitchFamily="49" charset="-122"/>
              </a:rPr>
              <a:t>  有效流体静压－有效胶体渗透压</a:t>
            </a:r>
          </a:p>
          <a:p>
            <a:pPr eaLnBrk="1" hangingPunct="1" lvl="0">
              <a:buNone/>
            </a:pPr>
            <a:r>
              <a:rPr altLang="zh-CN" b="1" lang="en-US">
                <a:latin typeface="楷体_GB2312" pitchFamily="49" charset="-122"/>
                <a:ea typeface="楷体_GB2312" pitchFamily="49" charset="-122"/>
              </a:rPr>
              <a:t>  生理情况下，此值约为20mmHg</a:t>
            </a:r>
            <a:r>
              <a:rPr altLang="en-US" b="1" lang="zh-CN">
                <a:latin typeface="楷体_GB2312" pitchFamily="49" charset="-122"/>
                <a:ea typeface="楷体_GB2312" pitchFamily="49" charset="-122"/>
              </a:rPr>
              <a:t>，</a:t>
            </a:r>
          </a:p>
          <a:p>
            <a:pPr eaLnBrk="1" hangingPunct="1" lvl="0">
              <a:buNone/>
            </a:pPr>
            <a:r>
              <a:rPr altLang="en-US" b="1" lang="zh-CN">
                <a:latin typeface="楷体_GB2312" pitchFamily="49" charset="-122"/>
                <a:ea typeface="楷体_GB2312" pitchFamily="49" charset="-122"/>
              </a:rPr>
              <a:t>  但不引起水肿，</a:t>
            </a:r>
          </a:p>
          <a:p>
            <a:pPr eaLnBrk="1" hangingPunct="1" lvl="0">
              <a:buNone/>
            </a:pPr>
            <a:r>
              <a:rPr altLang="en-US" b="1" lang="zh-CN">
                <a:latin typeface="楷体_GB2312" pitchFamily="49" charset="-122"/>
                <a:ea typeface="楷体_GB2312" pitchFamily="49" charset="-122"/>
              </a:rPr>
              <a:t>  因为淋巴回流起着非常重要的作用。</a:t>
            </a:r>
          </a:p>
        </p:txBody>
      </p:sp>
      <p:sp>
        <p:nvSpPr>
          <p:cNvPr id="1048846" name="AutoShape 4"/>
          <p:cNvSpPr/>
          <p:nvPr/>
        </p:nvSpPr>
        <p:spPr>
          <a:xfrm rot="0">
            <a:off x="381000" y="1981200"/>
            <a:ext cx="76200" cy="1447800"/>
          </a:xfrm>
          <a:prstGeom prst="leftBrace"/>
          <a:noFill/>
          <a:ln w="57150" cap="flat" cmpd="sng">
            <a:solidFill>
              <a:srgbClr val="FFCC00">
                <a:alpha val="100000"/>
              </a:srgbClr>
            </a:solidFill>
            <a:prstDash val="solid"/>
            <a:round/>
          </a:ln>
        </p:spPr>
        <p:txBody>
          <a:bodyPr anchor="ctr" bIns="45720" lIns="91440" rIns="91440" tIns="45720" vert="horz" wrap="none"/>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Tree>
  </p:cSld>
  <p:clrMapOvr>
    <a:masterClrMapping/>
  </p:clrMapOvr>
  <p:transition spd="med" advClick="1">
    <p:pull dir="lu"/>
  </p:transition>
  <p:timing/>
</p:sld>
</file>

<file path=ppt/slides/slide11.xml><?xml version="1.0" encoding="utf-8"?>
<p:sld xmlns:a="http://schemas.openxmlformats.org/drawingml/2006/main" xmlns:r="http://schemas.openxmlformats.org/officeDocument/2006/relationships" xmlns:p="http://schemas.openxmlformats.org/presentationml/2006/main" show="1" showMasterSp="1">
  <p:cSld>
    <p:spTree>
      <p:nvGrpSpPr>
        <p:cNvPr id="80" name=""/>
        <p:cNvGrpSpPr/>
        <p:nvPr/>
      </p:nvGrpSpPr>
      <p:grpSpPr>
        <a:xfrm rot="0">
          <a:off x="0" y="0"/>
          <a:ext cx="0" cy="0"/>
          <a:chOff x="0" y="0"/>
          <a:chExt cx="0" cy="0"/>
        </a:xfrm>
      </p:grpSpPr>
      <p:sp>
        <p:nvSpPr>
          <p:cNvPr id="1048847"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48"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latin typeface="楷体_GB2312" pitchFamily="49" charset="-122"/>
                <a:ea typeface="楷体_GB2312" pitchFamily="49" charset="-122"/>
              </a:rPr>
              <a:t>2.</a:t>
            </a:r>
            <a:r>
              <a:rPr altLang="en-US" b="1" lang="zh-CN">
                <a:latin typeface="楷体_GB2312" pitchFamily="49" charset="-122"/>
                <a:ea typeface="楷体_GB2312" pitchFamily="49" charset="-122"/>
              </a:rPr>
              <a:t>体内外液体交换平衡失调     钠、水潴留</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zh-CN" b="1" lang="en-US">
                <a:latin typeface="楷体_GB2312" pitchFamily="49" charset="-122"/>
                <a:ea typeface="楷体_GB2312" pitchFamily="49" charset="-122"/>
              </a:rPr>
              <a:t>该平衡依赖于     </a:t>
            </a:r>
          </a:p>
          <a:p>
            <a:pPr eaLnBrk="1" hangingPunct="1" lvl="0">
              <a:buNone/>
            </a:pPr>
            <a:r>
              <a:rPr altLang="zh-CN" b="1" lang="en-US">
                <a:latin typeface="楷体_GB2312" pitchFamily="49" charset="-122"/>
                <a:ea typeface="楷体_GB2312" pitchFamily="49" charset="-122"/>
              </a:rPr>
              <a:t>   ◇体内的容量和渗透压</a:t>
            </a:r>
          </a:p>
          <a:p>
            <a:pPr eaLnBrk="1" hangingPunct="1" lvl="0">
              <a:buNone/>
            </a:pPr>
            <a:r>
              <a:rPr altLang="zh-CN" b="1" lang="en-US">
                <a:latin typeface="楷体_GB2312" pitchFamily="49" charset="-122"/>
                <a:ea typeface="楷体_GB2312" pitchFamily="49" charset="-122"/>
              </a:rPr>
              <a:t>   ◇排泄器官正常的结构和功能:</a:t>
            </a:r>
          </a:p>
          <a:p>
            <a:pPr eaLnBrk="1" hangingPunct="1" lvl="0">
              <a:buNone/>
            </a:pPr>
            <a:r>
              <a:rPr altLang="en-US" b="1" lang="zh-CN">
                <a:latin typeface="楷体_GB2312" pitchFamily="49" charset="-122"/>
                <a:ea typeface="楷体_GB2312" pitchFamily="49" charset="-122"/>
              </a:rPr>
              <a:t>   </a:t>
            </a:r>
          </a:p>
          <a:p>
            <a:pPr eaLnBrk="1" hangingPunct="1" lvl="0">
              <a:buNone/>
            </a:pPr>
            <a:endParaRPr altLang="en-US" b="1" lang="zh-CN">
              <a:latin typeface="楷体_GB2312" pitchFamily="49" charset="-122"/>
              <a:ea typeface="楷体_GB2312" pitchFamily="49" charset="-122"/>
            </a:endParaRPr>
          </a:p>
          <a:p>
            <a:pPr eaLnBrk="1" hangingPunct="1" lvl="0"/>
            <a:endParaRPr altLang="en-US" lang="zh-CN"/>
          </a:p>
          <a:p>
            <a:pPr eaLnBrk="1" hangingPunct="1" lvl="0"/>
            <a:endParaRPr altLang="en-US" lang="zh-CN"/>
          </a:p>
        </p:txBody>
      </p:sp>
      <p:sp>
        <p:nvSpPr>
          <p:cNvPr id="1048849" name="Line 4"/>
          <p:cNvSpPr/>
          <p:nvPr/>
        </p:nvSpPr>
        <p:spPr>
          <a:xfrm rot="0">
            <a:off x="5076825" y="908050"/>
            <a:ext cx="609600" cy="0"/>
          </a:xfrm>
          <a:prstGeom prst="line"/>
          <a:noFill/>
          <a:ln w="57150" cap="flat" cmpd="sng">
            <a:solidFill>
              <a:srgbClr val="FFCC00">
                <a:alpha val="100000"/>
              </a:srgbClr>
            </a:solidFill>
            <a:prstDash val="solid"/>
            <a:round/>
            <a:tailEnd type="triangle" w="med" len="med"/>
          </a:ln>
        </p:spPr>
      </p:sp>
      <p:pic>
        <p:nvPicPr>
          <p:cNvPr id="2097158" name="Picture 5"/>
          <p:cNvPicPr>
            <a:picLocks/>
          </p:cNvPicPr>
          <p:nvPr/>
        </p:nvPicPr>
        <p:blipFill>
          <a:blip xmlns:r="http://schemas.openxmlformats.org/officeDocument/2006/relationships" r:embed="rId1"/>
          <a:srcRect l="0" t="0" r="0" b="0"/>
          <a:stretch>
            <a:fillRect/>
          </a:stretch>
        </p:blipFill>
        <p:spPr>
          <a:xfrm rot="0">
            <a:off x="3581400" y="3200400"/>
            <a:ext cx="2320925" cy="2952750"/>
          </a:xfrm>
          <a:prstGeom prst="rect"/>
          <a:noFill/>
          <a:ln>
            <a:noFill/>
          </a:ln>
        </p:spPr>
      </p:pic>
    </p:spTree>
  </p:cSld>
  <p:clrMapOvr>
    <a:masterClrMapping/>
  </p:clrMapOvr>
  <p:transition spd="med" advClick="1">
    <p:pull dir="lu"/>
  </p:transition>
  <p:timing/>
</p:sld>
</file>

<file path=ppt/slides/slide12.xml><?xml version="1.0" encoding="utf-8"?>
<p:sld xmlns:a="http://schemas.openxmlformats.org/drawingml/2006/main" xmlns:r="http://schemas.openxmlformats.org/officeDocument/2006/relationships" xmlns:p="http://schemas.openxmlformats.org/presentationml/2006/main" show="1" showMasterSp="1">
  <p:cSld>
    <p:spTree>
      <p:nvGrpSpPr>
        <p:cNvPr id="81" name=""/>
        <p:cNvGrpSpPr/>
        <p:nvPr/>
      </p:nvGrpSpPr>
      <p:grpSpPr>
        <a:xfrm rot="0">
          <a:off x="0" y="0"/>
          <a:ext cx="0" cy="0"/>
          <a:chOff x="0" y="0"/>
          <a:chExt cx="0" cy="0"/>
        </a:xfrm>
      </p:grpSpPr>
      <p:sp>
        <p:nvSpPr>
          <p:cNvPr id="1048850"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51"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ea typeface="楷体_GB2312" pitchFamily="49" charset="-122"/>
            </a:endParaRPr>
          </a:p>
          <a:p>
            <a:pPr eaLnBrk="1" hangingPunct="1" lvl="0">
              <a:buNone/>
            </a:pPr>
            <a:r>
              <a:rPr altLang="en-US" b="1" lang="zh-CN">
                <a:solidFill>
                  <a:schemeClr val="lt2"/>
                </a:solidFill>
                <a:ea typeface="楷体_GB2312" pitchFamily="49" charset="-122"/>
              </a:rPr>
              <a:t>产生水肿的主要因素：</a:t>
            </a:r>
          </a:p>
          <a:p>
            <a:pPr eaLnBrk="1" hangingPunct="1" lvl="0">
              <a:buNone/>
            </a:pPr>
            <a:r>
              <a:rPr altLang="en-US" b="1" lang="zh-CN">
                <a:latin typeface="楷体_GB2312" pitchFamily="49" charset="-122"/>
                <a:ea typeface="楷体_GB2312" pitchFamily="49" charset="-122"/>
              </a:rPr>
              <a:t>  ◆钠与水的潴留：继发性醛固酮增多症</a:t>
            </a:r>
          </a:p>
          <a:p>
            <a:pPr eaLnBrk="1" hangingPunct="1" lvl="0">
              <a:buNone/>
            </a:pPr>
            <a:r>
              <a:rPr altLang="en-US" b="1" lang="zh-CN">
                <a:latin typeface="楷体_GB2312" pitchFamily="49" charset="-122"/>
                <a:ea typeface="楷体_GB2312" pitchFamily="49" charset="-122"/>
              </a:rPr>
              <a:t>  ◆毛细血管滤过压升高：右心衰</a:t>
            </a:r>
          </a:p>
          <a:p>
            <a:pPr eaLnBrk="1" hangingPunct="1" lvl="0">
              <a:buNone/>
            </a:pPr>
            <a:r>
              <a:rPr altLang="en-US" b="1" lang="zh-CN">
                <a:latin typeface="楷体_GB2312" pitchFamily="49" charset="-122"/>
                <a:ea typeface="楷体_GB2312" pitchFamily="49" charset="-122"/>
              </a:rPr>
              <a:t>  ◆毛细血管通透性增高：急性肾炎</a:t>
            </a:r>
          </a:p>
          <a:p>
            <a:pPr eaLnBrk="1" hangingPunct="1" lvl="0">
              <a:buNone/>
            </a:pPr>
            <a:r>
              <a:rPr altLang="en-US" b="1" lang="zh-CN">
                <a:latin typeface="楷体_GB2312" pitchFamily="49" charset="-122"/>
                <a:ea typeface="楷体_GB2312" pitchFamily="49" charset="-122"/>
              </a:rPr>
              <a:t>  ◆血浆胶体渗透压降低：</a:t>
            </a:r>
            <a:r>
              <a:rPr altLang="en-US" b="1" lang="zh-CN">
                <a:ea typeface="楷体_GB2312" pitchFamily="49" charset="-122"/>
              </a:rPr>
              <a:t>慢性肾炎、肾综</a:t>
            </a:r>
            <a:r>
              <a:rPr altLang="en-US" lang="zh-CN"/>
              <a:t> </a:t>
            </a:r>
          </a:p>
          <a:p>
            <a:pPr eaLnBrk="1" hangingPunct="1" lvl="0">
              <a:buNone/>
            </a:pPr>
            <a:r>
              <a:rPr altLang="en-US" b="1" lang="zh-CN">
                <a:latin typeface="楷体_GB2312" pitchFamily="49" charset="-122"/>
                <a:ea typeface="楷体_GB2312" pitchFamily="49" charset="-122"/>
              </a:rPr>
              <a:t>  ◆淋巴回流受阻：丝虫病</a:t>
            </a:r>
          </a:p>
          <a:p>
            <a:pPr eaLnBrk="1" hangingPunct="1" lvl="0">
              <a:buNone/>
            </a:pPr>
            <a:endParaRPr altLang="en-US" b="1" lang="zh-CN">
              <a:latin typeface="楷体_GB2312" pitchFamily="49" charset="-122"/>
              <a:ea typeface="楷体_GB2312" pitchFamily="49" charset="-122"/>
            </a:endParaRPr>
          </a:p>
        </p:txBody>
      </p:sp>
      <p:pic>
        <p:nvPicPr>
          <p:cNvPr id="2097159" name="Picture 4">
            <a:hlinkClick r:id="rId1"/>
          </p:cNvPr>
          <p:cNvPicPr>
            <a:picLocks/>
          </p:cNvPicPr>
          <p:nvPr/>
        </p:nvPicPr>
        <p:blipFill>
          <a:blip xmlns:r="http://schemas.openxmlformats.org/officeDocument/2006/relationships" r:embed="rId2"/>
          <a:srcRect l="0" t="0" r="0" b="0"/>
          <a:stretch>
            <a:fillRect/>
          </a:stretch>
        </p:blipFill>
        <p:spPr>
          <a:xfrm rot="0">
            <a:off x="1600200" y="4191000"/>
            <a:ext cx="1546225" cy="2352675"/>
          </a:xfrm>
          <a:prstGeom prst="rect"/>
          <a:noFill/>
          <a:ln>
            <a:noFill/>
          </a:ln>
        </p:spPr>
      </p:pic>
      <p:pic>
        <p:nvPicPr>
          <p:cNvPr id="2097160" name="Picture 5">
            <a:hlinkClick r:id="rId3"/>
          </p:cNvPr>
          <p:cNvPicPr>
            <a:picLocks/>
          </p:cNvPicPr>
          <p:nvPr/>
        </p:nvPicPr>
        <p:blipFill>
          <a:blip xmlns:r="http://schemas.openxmlformats.org/officeDocument/2006/relationships" r:embed="rId4"/>
          <a:srcRect l="0" t="0" r="0" b="0"/>
          <a:stretch>
            <a:fillRect/>
          </a:stretch>
        </p:blipFill>
        <p:spPr>
          <a:xfrm rot="0">
            <a:off x="4953000" y="4114800"/>
            <a:ext cx="2187575" cy="242887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0" presetSubtype="0">
                                  <p:stCondLst>
                                    <p:cond delay="0"/>
                                  </p:stCondLst>
                                  <p:childTnLst>
                                    <p:set>
                                      <p:cBhvr>
                                        <p:cTn dur="1" fill="hold" id="6">
                                          <p:stCondLst>
                                            <p:cond delay="0"/>
                                          </p:stCondLst>
                                        </p:cTn>
                                        <p:tgtEl>
                                          <p:spTgt spid="2097159"/>
                                        </p:tgtEl>
                                        <p:attrNameLst>
                                          <p:attrName>style.visibility</p:attrName>
                                        </p:attrNameLst>
                                      </p:cBhvr>
                                      <p:to>
                                        <p:strVal val="visible"/>
                                      </p:to>
                                    </p:set>
                                    <p:animEffect transition="in" filter="wedge">
                                      <p:cBhvr>
                                        <p:cTn dur="2000" id="7"/>
                                        <p:tgtEl>
                                          <p:spTgt spid="2097159"/>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6" presetSubtype="16">
                                  <p:stCondLst>
                                    <p:cond delay="0"/>
                                  </p:stCondLst>
                                  <p:childTnLst>
                                    <p:set>
                                      <p:cBhvr>
                                        <p:cTn dur="1" fill="hold" id="11">
                                          <p:stCondLst>
                                            <p:cond delay="0"/>
                                          </p:stCondLst>
                                        </p:cTn>
                                        <p:tgtEl>
                                          <p:spTgt spid="2097160"/>
                                        </p:tgtEl>
                                        <p:attrNameLst>
                                          <p:attrName>style.visibility</p:attrName>
                                        </p:attrNameLst>
                                      </p:cBhvr>
                                      <p:to>
                                        <p:strVal val="visible"/>
                                      </p:to>
                                    </p:set>
                                    <p:animEffect transition="in" filter="circle(in)">
                                      <p:cBhvr>
                                        <p:cTn dur="2000" id="12"/>
                                        <p:tgtEl>
                                          <p:spTgt spid="2097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1" showMasterSp="1">
  <p:cSld>
    <p:spTree>
      <p:nvGrpSpPr>
        <p:cNvPr id="82" name=""/>
        <p:cNvGrpSpPr/>
        <p:nvPr/>
      </p:nvGrpSpPr>
      <p:grpSpPr>
        <a:xfrm rot="0">
          <a:off x="0" y="0"/>
          <a:ext cx="0" cy="0"/>
          <a:chOff x="0" y="0"/>
          <a:chExt cx="0" cy="0"/>
        </a:xfrm>
      </p:grpSpPr>
      <p:sp>
        <p:nvSpPr>
          <p:cNvPr id="1048852"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53"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三.</a:t>
            </a:r>
            <a:r>
              <a:rPr altLang="en-US" b="1" lang="zh-CN">
                <a:solidFill>
                  <a:schemeClr val="lt2"/>
                </a:solidFill>
                <a:latin typeface="楷体_GB2312" pitchFamily="49" charset="-122"/>
                <a:ea typeface="楷体_GB2312" pitchFamily="49" charset="-122"/>
              </a:rPr>
              <a:t>病因与临床表现</a:t>
            </a:r>
          </a:p>
          <a:p>
            <a:pPr eaLnBrk="1" hangingPunct="1" lvl="0">
              <a:buNone/>
            </a:pPr>
            <a:r>
              <a:rPr altLang="en-US" b="1" lang="zh-CN">
                <a:latin typeface="楷体_GB2312" pitchFamily="49" charset="-122"/>
                <a:ea typeface="楷体_GB2312" pitchFamily="49" charset="-122"/>
              </a:rPr>
              <a:t>水肿的特点</a:t>
            </a:r>
            <a:r>
              <a:rPr altLang="en-US" lang="zh-CN">
                <a:latin typeface="楷体_GB2312" pitchFamily="49" charset="-122"/>
                <a:ea typeface="楷体_GB2312" pitchFamily="49" charset="-122"/>
              </a:rPr>
              <a:t> </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增加</a:t>
            </a:r>
            <a:r>
              <a:rPr altLang="zh-CN" b="1" lang="en-US">
                <a:latin typeface="楷体_GB2312" pitchFamily="49" charset="-122"/>
                <a:ea typeface="楷体_GB2312" pitchFamily="49" charset="-122"/>
              </a:rPr>
              <a:t>)</a:t>
            </a:r>
          </a:p>
          <a:p>
            <a:pPr eaLnBrk="1" hangingPunct="1" lvl="0">
              <a:buNone/>
            </a:pPr>
            <a:r>
              <a:rPr altLang="zh-CN" b="1" lang="en-US">
                <a:latin typeface="楷体_GB2312" pitchFamily="49" charset="-122"/>
                <a:ea typeface="楷体_GB2312" pitchFamily="49" charset="-122"/>
              </a:rPr>
              <a:t> 1.</a:t>
            </a:r>
            <a:r>
              <a:rPr altLang="en-US" b="1" lang="zh-CN">
                <a:latin typeface="楷体_GB2312" pitchFamily="49" charset="-122"/>
                <a:ea typeface="楷体_GB2312" pitchFamily="49" charset="-122"/>
              </a:rPr>
              <a:t>性状：据液体中蛋白含量不同分为 </a:t>
            </a:r>
          </a:p>
          <a:p>
            <a:pPr eaLnBrk="1" hangingPunct="1" lvl="0">
              <a:buNone/>
            </a:pPr>
            <a:r>
              <a:rPr altLang="en-US" b="1" lang="zh-CN">
                <a:solidFill>
                  <a:schemeClr val="lt2"/>
                </a:solidFill>
                <a:latin typeface="楷体_GB2312" pitchFamily="49" charset="-122"/>
                <a:ea typeface="楷体_GB2312" pitchFamily="49" charset="-122"/>
              </a:rPr>
              <a:t>漏出液：</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zh-CN" b="1" lang="en-US">
                <a:latin typeface="楷体_GB2312" pitchFamily="49" charset="-122"/>
                <a:ea typeface="楷体_GB2312" pitchFamily="49" charset="-122"/>
              </a:rPr>
              <a:t>液体相对密度低于1.015</a:t>
            </a:r>
          </a:p>
          <a:p>
            <a:pPr eaLnBrk="1" hangingPunct="1" lvl="0">
              <a:buNone/>
            </a:pPr>
            <a:r>
              <a:rPr altLang="zh-CN" b="1" lang="en-US">
                <a:latin typeface="楷体_GB2312" pitchFamily="49" charset="-122"/>
                <a:ea typeface="楷体_GB2312" pitchFamily="49" charset="-122"/>
              </a:rPr>
              <a:t>  </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蛋白含量低于</a:t>
            </a:r>
            <a:r>
              <a:rPr altLang="zh-CN" b="1" lang="en-US">
                <a:latin typeface="楷体_GB2312" pitchFamily="49" charset="-122"/>
                <a:ea typeface="楷体_GB2312" pitchFamily="49" charset="-122"/>
              </a:rPr>
              <a:t>25g/L</a:t>
            </a:r>
          </a:p>
          <a:p>
            <a:pPr eaLnBrk="1" hangingPunct="1" lvl="0">
              <a:buNone/>
            </a:pPr>
            <a:r>
              <a:rPr altLang="zh-CN" b="1" lang="en-US">
                <a:latin typeface="楷体_GB2312" pitchFamily="49" charset="-122"/>
                <a:ea typeface="楷体_GB2312" pitchFamily="49" charset="-122"/>
              </a:rPr>
              <a:t>  </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细胞数少于</a:t>
            </a:r>
            <a:r>
              <a:rPr altLang="zh-CN" b="1" lang="en-US">
                <a:latin typeface="楷体_GB2312" pitchFamily="49" charset="-122"/>
                <a:ea typeface="楷体_GB2312" pitchFamily="49" charset="-122"/>
              </a:rPr>
              <a:t>100</a:t>
            </a:r>
            <a:r>
              <a:rPr altLang="en-US" b="1" lang="zh-CN">
                <a:latin typeface="楷体_GB2312" pitchFamily="49" charset="-122"/>
                <a:ea typeface="楷体_GB2312" pitchFamily="49" charset="-122"/>
              </a:rPr>
              <a:t>／</a:t>
            </a:r>
            <a:r>
              <a:rPr altLang="zh-CN" b="1" lang="en-US">
                <a:latin typeface="楷体_GB2312" pitchFamily="49" charset="-122"/>
                <a:ea typeface="楷体_GB2312" pitchFamily="49" charset="-122"/>
              </a:rPr>
              <a:t>μL </a:t>
            </a:r>
          </a:p>
          <a:p>
            <a:pPr eaLnBrk="1" hangingPunct="1" lvl="0">
              <a:buNone/>
            </a:pPr>
            <a:endParaRPr altLang="en-US" b="1" lang="zh-CN">
              <a:latin typeface="楷体_GB2312" pitchFamily="49" charset="-122"/>
              <a:ea typeface="楷体_GB2312" pitchFamily="49" charset="-122"/>
            </a:endParaRPr>
          </a:p>
        </p:txBody>
      </p:sp>
    </p:spTree>
  </p:cSld>
  <p:clrMapOvr>
    <a:masterClrMapping/>
  </p:clrMapOvr>
  <p:transition spd="med" advClick="1">
    <p:pull dir="lu"/>
  </p:transition>
  <p:timing/>
</p:sld>
</file>

<file path=ppt/slides/slide14.xml><?xml version="1.0" encoding="utf-8"?>
<p:sld xmlns:a="http://schemas.openxmlformats.org/drawingml/2006/main" xmlns:r="http://schemas.openxmlformats.org/officeDocument/2006/relationships" xmlns:p="http://schemas.openxmlformats.org/presentationml/2006/main" show="1" showMasterSp="1">
  <p:cSld>
    <p:spTree>
      <p:nvGrpSpPr>
        <p:cNvPr id="83" name=""/>
        <p:cNvGrpSpPr/>
        <p:nvPr/>
      </p:nvGrpSpPr>
      <p:grpSpPr>
        <a:xfrm rot="0">
          <a:off x="0" y="0"/>
          <a:ext cx="0" cy="0"/>
          <a:chOff x="0" y="0"/>
          <a:chExt cx="0" cy="0"/>
        </a:xfrm>
      </p:grpSpPr>
      <p:sp>
        <p:nvSpPr>
          <p:cNvPr id="1048854" name="Rectangle 3"/>
          <p:cNvSpPr/>
          <p:nvPr>
            <p:ph type="body" sz="full" idx="1"/>
          </p:nvPr>
        </p:nvSpPr>
        <p:spPr>
          <a:xfrm rot="0">
            <a:off x="609600" y="1600200"/>
            <a:ext cx="8153400" cy="44989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solidFill>
                  <a:schemeClr val="lt2"/>
                </a:solidFill>
                <a:latin typeface="楷体_GB2312" pitchFamily="49" charset="-122"/>
                <a:ea typeface="楷体_GB2312" pitchFamily="49" charset="-122"/>
              </a:rPr>
              <a:t>渗出液：</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zh-CN" b="1" lang="en-US">
                <a:latin typeface="楷体_GB2312" pitchFamily="49" charset="-122"/>
                <a:ea typeface="楷体_GB2312" pitchFamily="49" charset="-122"/>
              </a:rPr>
              <a:t>液体相对密度高于1.018</a:t>
            </a:r>
          </a:p>
          <a:p>
            <a:pPr eaLnBrk="1" hangingPunct="1" lvl="0">
              <a:buNone/>
            </a:pPr>
            <a:r>
              <a:rPr altLang="zh-CN" b="1" lang="en-US">
                <a:latin typeface="楷体_GB2312" pitchFamily="49" charset="-122"/>
                <a:ea typeface="楷体_GB2312" pitchFamily="49" charset="-122"/>
              </a:rPr>
              <a:t>  </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蛋白含量高于</a:t>
            </a:r>
            <a:r>
              <a:rPr altLang="zh-CN" b="1" lang="en-US">
                <a:latin typeface="楷体_GB2312" pitchFamily="49" charset="-122"/>
                <a:ea typeface="楷体_GB2312" pitchFamily="49" charset="-122"/>
              </a:rPr>
              <a:t>30g/L</a:t>
            </a:r>
          </a:p>
          <a:p>
            <a:pPr eaLnBrk="1" hangingPunct="1" lvl="0">
              <a:buNone/>
            </a:pPr>
            <a:r>
              <a:rPr altLang="zh-CN" b="1" lang="en-US">
                <a:latin typeface="楷体_GB2312" pitchFamily="49" charset="-122"/>
                <a:ea typeface="楷体_GB2312" pitchFamily="49" charset="-122"/>
              </a:rPr>
              <a:t>  </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细胞数大于</a:t>
            </a:r>
            <a:r>
              <a:rPr altLang="zh-CN" b="1" lang="en-US">
                <a:latin typeface="楷体_GB2312" pitchFamily="49" charset="-122"/>
                <a:ea typeface="楷体_GB2312" pitchFamily="49" charset="-122"/>
              </a:rPr>
              <a:t>500</a:t>
            </a:r>
            <a:r>
              <a:rPr altLang="en-US" b="1" lang="zh-CN">
                <a:latin typeface="楷体_GB2312" pitchFamily="49" charset="-122"/>
                <a:ea typeface="楷体_GB2312" pitchFamily="49" charset="-122"/>
              </a:rPr>
              <a:t>／</a:t>
            </a:r>
            <a:r>
              <a:rPr altLang="zh-CN" b="1" lang="en-US">
                <a:latin typeface="楷体_GB2312" pitchFamily="49" charset="-122"/>
                <a:ea typeface="楷体_GB2312" pitchFamily="49" charset="-122"/>
              </a:rPr>
              <a:t>μL </a:t>
            </a:r>
          </a:p>
          <a:p>
            <a:pPr eaLnBrk="1" hangingPunct="1" lvl="0"/>
            <a:endParaRPr altLang="en-US" lang="zh-CN"/>
          </a:p>
        </p:txBody>
      </p:sp>
    </p:spTree>
  </p:cSld>
  <p:clrMapOvr>
    <a:masterClrMapping/>
  </p:clrMapOvr>
  <p:transition spd="med" advClick="1">
    <p:pull dir="lu"/>
  </p:transition>
</p:sld>
</file>

<file path=ppt/slides/slide15.xml><?xml version="1.0" encoding="utf-8"?>
<p:sld xmlns:a="http://schemas.openxmlformats.org/drawingml/2006/main" xmlns:r="http://schemas.openxmlformats.org/officeDocument/2006/relationships" xmlns:p="http://schemas.openxmlformats.org/presentationml/2006/main" show="1" showMasterSp="1">
  <p:cSld>
    <p:spTree>
      <p:nvGrpSpPr>
        <p:cNvPr id="84" name=""/>
        <p:cNvGrpSpPr/>
        <p:nvPr/>
      </p:nvGrpSpPr>
      <p:grpSpPr>
        <a:xfrm rot="0">
          <a:off x="0" y="0"/>
          <a:ext cx="0" cy="0"/>
          <a:chOff x="0" y="0"/>
          <a:chExt cx="0" cy="0"/>
        </a:xfrm>
      </p:grpSpPr>
      <p:sp>
        <p:nvSpPr>
          <p:cNvPr id="1048855"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56"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2.</a:t>
            </a:r>
            <a:r>
              <a:rPr altLang="en-US" b="1" lang="zh-CN">
                <a:solidFill>
                  <a:schemeClr val="lt2"/>
                </a:solidFill>
                <a:latin typeface="楷体_GB2312" pitchFamily="49" charset="-122"/>
                <a:ea typeface="楷体_GB2312" pitchFamily="49" charset="-122"/>
              </a:rPr>
              <a:t>皮肤特点： </a:t>
            </a:r>
          </a:p>
          <a:p>
            <a:pPr eaLnBrk="1" hangingPunct="1" lvl="0">
              <a:buNone/>
            </a:pPr>
            <a:r>
              <a:rPr altLang="en-US" b="1" lang="zh-CN">
                <a:solidFill>
                  <a:schemeClr val="lt2"/>
                </a:solidFill>
                <a:latin typeface="楷体_GB2312" pitchFamily="49" charset="-122"/>
                <a:ea typeface="楷体_GB2312" pitchFamily="49" charset="-122"/>
              </a:rPr>
              <a:t>◆隐性水肿：</a:t>
            </a:r>
          </a:p>
          <a:p>
            <a:pPr eaLnBrk="1" hangingPunct="1" lvl="0">
              <a:buNone/>
            </a:pPr>
            <a:r>
              <a:rPr altLang="zh-CN" b="1" lang="en-US">
                <a:latin typeface="楷体_GB2312" pitchFamily="49" charset="-122"/>
                <a:ea typeface="楷体_GB2312" pitchFamily="49" charset="-122"/>
              </a:rPr>
              <a:t>  出现显性水肿之前体内已有组织液增多,</a:t>
            </a:r>
            <a:r>
              <a:rPr altLang="en-US" b="1" lang="zh-CN">
                <a:latin typeface="楷体_GB2312" pitchFamily="49" charset="-122"/>
                <a:ea typeface="楷体_GB2312" pitchFamily="49" charset="-122"/>
              </a:rPr>
              <a:t>体重增加可达</a:t>
            </a:r>
            <a:r>
              <a:rPr altLang="zh-CN" b="1" lang="en-US">
                <a:latin typeface="楷体_GB2312" pitchFamily="49" charset="-122"/>
                <a:ea typeface="楷体_GB2312" pitchFamily="49" charset="-122"/>
              </a:rPr>
              <a:t>10% </a:t>
            </a:r>
          </a:p>
          <a:p>
            <a:pPr eaLnBrk="1" hangingPunct="1" lvl="0">
              <a:buNone/>
            </a:pPr>
            <a:r>
              <a:rPr altLang="en-US" b="1" lang="zh-CN">
                <a:solidFill>
                  <a:schemeClr val="lt2"/>
                </a:solidFill>
                <a:latin typeface="楷体_GB2312" pitchFamily="49" charset="-122"/>
                <a:ea typeface="楷体_GB2312" pitchFamily="49" charset="-122"/>
              </a:rPr>
              <a:t>◆显性水肿：</a:t>
            </a:r>
          </a:p>
          <a:p>
            <a:pPr eaLnBrk="1" hangingPunct="1" lvl="0">
              <a:buNone/>
            </a:pPr>
            <a:r>
              <a:rPr altLang="en-US" b="1" lang="zh-CN">
                <a:latin typeface="楷体_GB2312" pitchFamily="49" charset="-122"/>
                <a:ea typeface="楷体_GB2312" pitchFamily="49" charset="-122"/>
              </a:rPr>
              <a:t>   皮肤肿胀</a:t>
            </a:r>
          </a:p>
          <a:p>
            <a:pPr eaLnBrk="1" hangingPunct="1" lvl="0">
              <a:buNone/>
            </a:pPr>
            <a:r>
              <a:rPr altLang="en-US" b="1" lang="zh-CN">
                <a:latin typeface="楷体_GB2312" pitchFamily="49" charset="-122"/>
                <a:ea typeface="楷体_GB2312" pitchFamily="49" charset="-122"/>
              </a:rPr>
              <a:t>   弹性差</a:t>
            </a:r>
          </a:p>
          <a:p>
            <a:pPr eaLnBrk="1" hangingPunct="1" lvl="0">
              <a:buNone/>
            </a:pPr>
            <a:r>
              <a:rPr altLang="en-US" b="1" lang="zh-CN">
                <a:latin typeface="楷体_GB2312" pitchFamily="49" charset="-122"/>
                <a:ea typeface="楷体_GB2312" pitchFamily="49" charset="-122"/>
              </a:rPr>
              <a:t>   皱纹变浅</a:t>
            </a:r>
          </a:p>
          <a:p>
            <a:pPr eaLnBrk="1" hangingPunct="1" lvl="0">
              <a:buNone/>
            </a:pPr>
            <a:r>
              <a:rPr altLang="en-US" b="1" lang="zh-CN">
                <a:latin typeface="楷体_GB2312" pitchFamily="49" charset="-122"/>
                <a:ea typeface="楷体_GB2312" pitchFamily="49" charset="-122"/>
              </a:rPr>
              <a:t>   用手指按压有凹陷</a:t>
            </a:r>
          </a:p>
          <a:p>
            <a:pPr eaLnBrk="1" hangingPunct="1" lvl="0">
              <a:buNone/>
            </a:pPr>
            <a:endParaRPr altLang="en-US" b="1" lang="zh-CN">
              <a:latin typeface="楷体_GB2312" pitchFamily="49" charset="-122"/>
              <a:ea typeface="楷体_GB2312" pitchFamily="49" charset="-122"/>
            </a:endParaRPr>
          </a:p>
          <a:p>
            <a:pPr eaLnBrk="1" hangingPunct="1" lvl="0"/>
            <a:endParaRPr altLang="en-US" lang="zh-CN"/>
          </a:p>
        </p:txBody>
      </p:sp>
      <p:sp>
        <p:nvSpPr>
          <p:cNvPr id="1048857" name="AutoShape 4"/>
          <p:cNvSpPr/>
          <p:nvPr/>
        </p:nvSpPr>
        <p:spPr>
          <a:xfrm rot="0">
            <a:off x="381000" y="3733800"/>
            <a:ext cx="76200" cy="1981200"/>
          </a:xfrm>
          <a:prstGeom prst="leftBrace"/>
          <a:noFill/>
          <a:ln w="57150" cap="flat" cmpd="sng">
            <a:solidFill>
              <a:srgbClr val="FF9900">
                <a:alpha val="100000"/>
              </a:srgbClr>
            </a:solidFill>
            <a:prstDash val="solid"/>
            <a:round/>
          </a:ln>
        </p:spPr>
        <p:txBody>
          <a:bodyPr anchor="ctr" bIns="45720" lIns="91440" rIns="91440" tIns="45720" vert="horz" wrap="none"/>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pic>
        <p:nvPicPr>
          <p:cNvPr id="2097161" name="Picture 5"/>
          <p:cNvPicPr>
            <a:picLocks/>
          </p:cNvPicPr>
          <p:nvPr/>
        </p:nvPicPr>
        <p:blipFill>
          <a:blip xmlns:r="http://schemas.openxmlformats.org/officeDocument/2006/relationships" r:embed="rId1"/>
          <a:srcRect l="0" t="0" r="0" b="0"/>
          <a:stretch>
            <a:fillRect/>
          </a:stretch>
        </p:blipFill>
        <p:spPr>
          <a:xfrm rot="0">
            <a:off x="4876800" y="3200400"/>
            <a:ext cx="3581400" cy="2341562"/>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2097161"/>
                                        </p:tgtEl>
                                        <p:attrNameLst>
                                          <p:attrName>style.visibility</p:attrName>
                                        </p:attrNameLst>
                                      </p:cBhvr>
                                      <p:to>
                                        <p:strVal val="visible"/>
                                      </p:to>
                                    </p:set>
                                    <p:anim calcmode="lin" valueType="num">
                                      <p:cBhvr additive="base">
                                        <p:cTn dur="500" fill="hold" id="7"/>
                                        <p:tgtEl>
                                          <p:spTgt spid="2097161"/>
                                        </p:tgtEl>
                                        <p:attrNameLst>
                                          <p:attrName>ppt_x</p:attrName>
                                        </p:attrNameLst>
                                      </p:cBhvr>
                                      <p:tavLst>
                                        <p:tav tm="0">
                                          <p:val>
                                            <p:strVal val="#ppt_x"/>
                                          </p:val>
                                        </p:tav>
                                        <p:tav tm="100000">
                                          <p:val>
                                            <p:strVal val="#ppt_x"/>
                                          </p:val>
                                        </p:tav>
                                      </p:tavLst>
                                    </p:anim>
                                    <p:anim calcmode="lin" valueType="num">
                                      <p:cBhvr additive="base">
                                        <p:cTn dur="500" fill="hold" id="8"/>
                                        <p:tgtEl>
                                          <p:spTgt spid="209716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1" showMasterSp="1">
  <p:cSld>
    <p:spTree>
      <p:nvGrpSpPr>
        <p:cNvPr id="85" name=""/>
        <p:cNvGrpSpPr/>
        <p:nvPr/>
      </p:nvGrpSpPr>
      <p:grpSpPr>
        <a:xfrm rot="0">
          <a:off x="0" y="0"/>
          <a:ext cx="0" cy="0"/>
          <a:chOff x="0" y="0"/>
          <a:chExt cx="0" cy="0"/>
        </a:xfrm>
      </p:grpSpPr>
      <p:sp>
        <p:nvSpPr>
          <p:cNvPr id="1048858"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59"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indent="-609600" lvl="0" marL="609600">
              <a:buNone/>
            </a:pPr>
            <a:endParaRPr altLang="en-US" b="1" lang="zh-CN">
              <a:solidFill>
                <a:schemeClr val="lt2"/>
              </a:solidFill>
              <a:latin typeface="楷体_GB2312" pitchFamily="49" charset="-122"/>
              <a:ea typeface="楷体_GB2312" pitchFamily="49" charset="-122"/>
            </a:endParaRPr>
          </a:p>
          <a:p>
            <a:pPr eaLnBrk="1" hangingPunct="1" indent="-609600" lvl="0" marL="609600">
              <a:buNone/>
            </a:pPr>
            <a:r>
              <a:rPr altLang="en-US" b="1" lang="zh-CN">
                <a:solidFill>
                  <a:schemeClr val="lt2"/>
                </a:solidFill>
                <a:latin typeface="楷体_GB2312" pitchFamily="49" charset="-122"/>
                <a:ea typeface="楷体_GB2312" pitchFamily="49" charset="-122"/>
              </a:rPr>
              <a:t>◆凹陷性水肿</a:t>
            </a:r>
            <a:r>
              <a:rPr altLang="zh-CN" b="1" lang="en-US">
                <a:solidFill>
                  <a:schemeClr val="lt2"/>
                </a:solidFill>
                <a:latin typeface="楷体_GB2312" pitchFamily="49" charset="-122"/>
                <a:ea typeface="楷体_GB2312" pitchFamily="49" charset="-122"/>
              </a:rPr>
              <a:t>(</a:t>
            </a:r>
            <a:r>
              <a:rPr altLang="en-US" b="1" lang="zh-CN">
                <a:solidFill>
                  <a:schemeClr val="lt2"/>
                </a:solidFill>
                <a:latin typeface="楷体_GB2312" pitchFamily="49" charset="-122"/>
                <a:ea typeface="楷体_GB2312" pitchFamily="49" charset="-122"/>
              </a:rPr>
              <a:t>指压性水肿</a:t>
            </a:r>
            <a:r>
              <a:rPr altLang="zh-CN" b="1" lang="en-US">
                <a:solidFill>
                  <a:schemeClr val="lt2"/>
                </a:solidFill>
                <a:latin typeface="楷体_GB2312" pitchFamily="49" charset="-122"/>
                <a:ea typeface="楷体_GB2312" pitchFamily="49" charset="-122"/>
              </a:rPr>
              <a:t>)</a:t>
            </a:r>
          </a:p>
          <a:p>
            <a:pPr eaLnBrk="1" hangingPunct="1" indent="-609600" lvl="0" marL="609600">
              <a:buNone/>
            </a:pPr>
            <a:r>
              <a:rPr altLang="zh-CN" b="1" lang="en-US">
                <a:latin typeface="楷体_GB2312" pitchFamily="49" charset="-122"/>
                <a:ea typeface="楷体_GB2312" pitchFamily="49" charset="-122"/>
              </a:rPr>
              <a:t> </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定义：</a:t>
            </a:r>
          </a:p>
          <a:p>
            <a:pPr eaLnBrk="1" hangingPunct="1" indent="-609600" lvl="0" marL="609600">
              <a:buNone/>
            </a:pPr>
            <a:r>
              <a:rPr altLang="en-US" b="1" lang="zh-CN">
                <a:latin typeface="楷体_GB2312" pitchFamily="49" charset="-122"/>
                <a:ea typeface="楷体_GB2312" pitchFamily="49" charset="-122"/>
              </a:rPr>
              <a:t>  体液渗聚在皮下组织间隙，指压后组织下陷。</a:t>
            </a:r>
          </a:p>
          <a:p>
            <a:pPr eaLnBrk="1" hangingPunct="1" indent="-609600" lvl="0" marL="60960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en-US" b="1" lang="zh-CN">
                <a:latin typeface="楷体_GB2312" pitchFamily="49" charset="-122"/>
                <a:ea typeface="楷体_GB2312" pitchFamily="49" charset="-122"/>
              </a:rPr>
              <a:t>病因：</a:t>
            </a:r>
          </a:p>
          <a:p>
            <a:pPr eaLnBrk="1" hangingPunct="1" indent="-609600" lvl="0" marL="609600">
              <a:buNone/>
            </a:pPr>
            <a:r>
              <a:rPr altLang="en-US" b="1" lang="zh-CN">
                <a:latin typeface="楷体_GB2312" pitchFamily="49" charset="-122"/>
                <a:ea typeface="楷体_GB2312" pitchFamily="49" charset="-122"/>
              </a:rPr>
              <a:t>   心源性水肿</a:t>
            </a:r>
          </a:p>
          <a:p>
            <a:pPr eaLnBrk="1" hangingPunct="1" indent="-609600" lvl="0" marL="609600">
              <a:buNone/>
            </a:pPr>
            <a:r>
              <a:rPr altLang="en-US" b="1" lang="zh-CN">
                <a:latin typeface="楷体_GB2312" pitchFamily="49" charset="-122"/>
                <a:ea typeface="楷体_GB2312" pitchFamily="49" charset="-122"/>
              </a:rPr>
              <a:t>   肝源性水肿</a:t>
            </a:r>
          </a:p>
          <a:p>
            <a:pPr eaLnBrk="1" hangingPunct="1" indent="-609600" lvl="0" marL="609600">
              <a:buNone/>
            </a:pPr>
            <a:r>
              <a:rPr altLang="en-US" b="1" lang="zh-CN">
                <a:latin typeface="楷体_GB2312" pitchFamily="49" charset="-122"/>
                <a:ea typeface="楷体_GB2312" pitchFamily="49" charset="-122"/>
              </a:rPr>
              <a:t>   肾源性水肿</a:t>
            </a:r>
          </a:p>
          <a:p>
            <a:pPr eaLnBrk="1" hangingPunct="1" indent="-609600" lvl="0" marL="609600">
              <a:buNone/>
            </a:pPr>
            <a:r>
              <a:rPr altLang="en-US" b="1" lang="zh-CN">
                <a:latin typeface="楷体_GB2312" pitchFamily="49" charset="-122"/>
                <a:ea typeface="楷体_GB2312" pitchFamily="49" charset="-122"/>
              </a:rPr>
              <a:t>   营养不良性水肿等</a:t>
            </a:r>
          </a:p>
        </p:txBody>
      </p:sp>
      <p:sp>
        <p:nvSpPr>
          <p:cNvPr id="1048860" name="Text Box 4"/>
          <p:cNvSpPr txBox="1"/>
          <p:nvPr/>
        </p:nvSpPr>
        <p:spPr>
          <a:xfrm rot="0">
            <a:off x="5562600" y="4876800"/>
            <a:ext cx="3200400" cy="579437"/>
          </a:xfrm>
          <a:prstGeom prst="rect"/>
          <a:noFill/>
          <a:ln>
            <a:noFill/>
          </a:ln>
        </p:spPr>
        <p:txBody>
          <a:bodyPr anchor="t" bIns="45720" lIns="91440" rIns="91440" tIns="45720" vert="horz">
            <a:spAutoFit/>
          </a:bodyPr>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spcBef>
                <a:spcPct val="50000"/>
              </a:spcBef>
            </a:pPr>
            <a:endParaRPr altLang="en-US" lang="zh-CN">
              <a:solidFill>
                <a:schemeClr val="hlink"/>
              </a:solidFill>
              <a:latin typeface="Garamond" pitchFamily="18" charset="0"/>
              <a:ea typeface="楷体_GB2312" pitchFamily="49" charset="-122"/>
            </a:endParaRPr>
          </a:p>
        </p:txBody>
      </p:sp>
      <p:sp>
        <p:nvSpPr>
          <p:cNvPr id="1048861" name="AutoShape 5"/>
          <p:cNvSpPr/>
          <p:nvPr/>
        </p:nvSpPr>
        <p:spPr>
          <a:xfrm rot="0">
            <a:off x="533400" y="3200400"/>
            <a:ext cx="152400" cy="1905000"/>
          </a:xfrm>
          <a:prstGeom prst="leftBrace"/>
          <a:noFill/>
          <a:ln w="57150" cap="flat" cmpd="sng">
            <a:solidFill>
              <a:srgbClr val="FF9900">
                <a:alpha val="100000"/>
              </a:srgbClr>
            </a:solidFill>
            <a:prstDash val="solid"/>
            <a:round/>
          </a:ln>
        </p:spPr>
        <p:txBody>
          <a:bodyPr anchor="ctr" bIns="45720" lIns="91440" rIns="91440" tIns="45720" vert="horz" wrap="none"/>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Tree>
  </p:cSld>
  <p:clrMapOvr>
    <a:masterClrMapping/>
  </p:clrMapOvr>
  <p:transition spd="med" advClick="1">
    <p:pull dir="lu"/>
  </p:transition>
  <p:timing/>
</p:sld>
</file>

<file path=ppt/slides/slide17.xml><?xml version="1.0" encoding="utf-8"?>
<p:sld xmlns:a="http://schemas.openxmlformats.org/drawingml/2006/main" xmlns:r="http://schemas.openxmlformats.org/officeDocument/2006/relationships" xmlns:p="http://schemas.openxmlformats.org/presentationml/2006/main" show="1" showMasterSp="1">
  <p:cSld>
    <p:spTree>
      <p:nvGrpSpPr>
        <p:cNvPr id="86" name=""/>
        <p:cNvGrpSpPr/>
        <p:nvPr/>
      </p:nvGrpSpPr>
      <p:grpSpPr>
        <a:xfrm rot="0">
          <a:off x="0" y="0"/>
          <a:ext cx="0" cy="0"/>
          <a:chOff x="0" y="0"/>
          <a:chExt cx="0" cy="0"/>
        </a:xfrm>
      </p:grpSpPr>
      <p:sp>
        <p:nvSpPr>
          <p:cNvPr id="1048862"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63" name="Rectangle 3"/>
          <p:cNvSpPr/>
          <p:nvPr>
            <p:ph type="body" sz="full" idx="1"/>
          </p:nvPr>
        </p:nvSpPr>
        <p:spPr>
          <a:xfrm rot="0">
            <a:off x="0" y="0"/>
            <a:ext cx="92964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solidFill>
                  <a:schemeClr val="lt2"/>
                </a:solidFill>
                <a:latin typeface="楷体_GB2312" pitchFamily="49" charset="-122"/>
                <a:ea typeface="楷体_GB2312" pitchFamily="49" charset="-122"/>
              </a:rPr>
              <a:t>◆非凹陷性水肿</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en-US" b="1" lang="zh-CN">
                <a:latin typeface="楷体_GB2312" pitchFamily="49" charset="-122"/>
                <a:ea typeface="楷体_GB2312" pitchFamily="49" charset="-122"/>
              </a:rPr>
              <a:t>概念：</a:t>
            </a:r>
          </a:p>
          <a:p>
            <a:pPr eaLnBrk="1" hangingPunct="1" lvl="0">
              <a:buNone/>
            </a:pPr>
            <a:r>
              <a:rPr altLang="en-US" b="1" lang="zh-CN">
                <a:latin typeface="楷体_GB2312" pitchFamily="49" charset="-122"/>
                <a:ea typeface="楷体_GB2312" pitchFamily="49" charset="-122"/>
              </a:rPr>
              <a:t>   体液渗聚在皮下组织间隙，指压后织下陷不明</a:t>
            </a:r>
          </a:p>
          <a:p>
            <a:pPr eaLnBrk="1" hangingPunct="1" lvl="0">
              <a:buNone/>
            </a:pPr>
            <a:r>
              <a:rPr altLang="en-US" b="1" lang="zh-CN">
                <a:latin typeface="楷体_GB2312" pitchFamily="49" charset="-122"/>
                <a:ea typeface="楷体_GB2312" pitchFamily="49" charset="-122"/>
              </a:rPr>
              <a:t>   显或没有凹痕。 </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病因：</a:t>
            </a:r>
          </a:p>
          <a:p>
            <a:pPr eaLnBrk="1" hangingPunct="1" lvl="0">
              <a:buNone/>
            </a:pPr>
            <a:r>
              <a:rPr altLang="en-US" b="1" lang="zh-CN">
                <a:latin typeface="楷体_GB2312" pitchFamily="49" charset="-122"/>
                <a:ea typeface="楷体_GB2312" pitchFamily="49" charset="-122"/>
              </a:rPr>
              <a:t>   粘液性水肿（组织液蛋白含量增高）</a:t>
            </a:r>
          </a:p>
          <a:p>
            <a:pPr eaLnBrk="1" hangingPunct="1" lvl="0">
              <a:buNone/>
            </a:pPr>
            <a:r>
              <a:rPr altLang="en-US" b="1" lang="zh-CN">
                <a:latin typeface="楷体_GB2312" pitchFamily="49" charset="-122"/>
                <a:ea typeface="楷体_GB2312" pitchFamily="49" charset="-122"/>
              </a:rPr>
              <a:t>   丝虫病（慢性淋巴液回流受阻）</a:t>
            </a:r>
          </a:p>
          <a:p>
            <a:pPr eaLnBrk="1" hangingPunct="1" lvl="0">
              <a:buNone/>
            </a:pPr>
            <a:endParaRPr altLang="en-US" b="1" lang="zh-CN">
              <a:latin typeface="楷体_GB2312" pitchFamily="49" charset="-122"/>
              <a:ea typeface="楷体_GB2312" pitchFamily="49" charset="-122"/>
            </a:endParaRPr>
          </a:p>
          <a:p>
            <a:pPr eaLnBrk="1" hangingPunct="1" lvl="0"/>
            <a:endParaRPr altLang="en-US" lang="zh-CN"/>
          </a:p>
        </p:txBody>
      </p:sp>
      <p:pic>
        <p:nvPicPr>
          <p:cNvPr id="2097162" name="Picture 4"/>
          <p:cNvPicPr>
            <a:picLocks/>
          </p:cNvPicPr>
          <p:nvPr/>
        </p:nvPicPr>
        <p:blipFill>
          <a:blip xmlns:r="http://schemas.openxmlformats.org/officeDocument/2006/relationships" r:embed="rId1"/>
          <a:srcRect l="0" t="0" r="0" b="0"/>
          <a:stretch>
            <a:fillRect/>
          </a:stretch>
        </p:blipFill>
        <p:spPr>
          <a:xfrm rot="0">
            <a:off x="3886200" y="4267200"/>
            <a:ext cx="1716087" cy="2209800"/>
          </a:xfrm>
          <a:prstGeom prst="rect"/>
          <a:noFill/>
          <a:ln>
            <a:noFill/>
          </a:ln>
        </p:spPr>
      </p:pic>
      <p:pic>
        <p:nvPicPr>
          <p:cNvPr id="2097163" name="Picture 5"/>
          <p:cNvPicPr>
            <a:picLocks/>
          </p:cNvPicPr>
          <p:nvPr/>
        </p:nvPicPr>
        <p:blipFill>
          <a:blip xmlns:r="http://schemas.openxmlformats.org/officeDocument/2006/relationships" r:embed="rId2"/>
          <a:srcRect l="0" t="0" r="0" b="0"/>
          <a:stretch>
            <a:fillRect/>
          </a:stretch>
        </p:blipFill>
        <p:spPr>
          <a:xfrm rot="0">
            <a:off x="1600200" y="4267200"/>
            <a:ext cx="1636712" cy="2343150"/>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7" presetSubtype="4">
                                  <p:stCondLst>
                                    <p:cond delay="0"/>
                                  </p:stCondLst>
                                  <p:childTnLst>
                                    <p:set>
                                      <p:cBhvr>
                                        <p:cTn dur="1" fill="hold" id="6">
                                          <p:stCondLst>
                                            <p:cond delay="0"/>
                                          </p:stCondLst>
                                        </p:cTn>
                                        <p:tgtEl>
                                          <p:spTgt spid="2097163"/>
                                        </p:tgtEl>
                                        <p:attrNameLst>
                                          <p:attrName>style.visibility</p:attrName>
                                        </p:attrNameLst>
                                      </p:cBhvr>
                                      <p:to>
                                        <p:strVal val="visible"/>
                                      </p:to>
                                    </p:set>
                                    <p:anim calcmode="lin" valueType="num">
                                      <p:cBhvr additive="base">
                                        <p:cTn dur="5000" fill="hold" id="7"/>
                                        <p:tgtEl>
                                          <p:spTgt spid="2097163"/>
                                        </p:tgtEl>
                                        <p:attrNameLst>
                                          <p:attrName>ppt_x</p:attrName>
                                        </p:attrNameLst>
                                      </p:cBhvr>
                                      <p:tavLst>
                                        <p:tav tm="0">
                                          <p:val>
                                            <p:strVal val="#ppt_x"/>
                                          </p:val>
                                        </p:tav>
                                        <p:tav tm="100000">
                                          <p:val>
                                            <p:strVal val="#ppt_x"/>
                                          </p:val>
                                        </p:tav>
                                      </p:tavLst>
                                    </p:anim>
                                    <p:anim calcmode="lin" valueType="num">
                                      <p:cBhvr additive="base">
                                        <p:cTn dur="5000" fill="hold" id="8"/>
                                        <p:tgtEl>
                                          <p:spTgt spid="2097163"/>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accel="50000" decel="50000" fill="hold" id="11" nodeType="clickEffect" presetClass="path" presetID="46" presetSubtype="0">
                                  <p:stCondLst>
                                    <p:cond delay="0"/>
                                  </p:stCondLst>
                                  <p:childTnLst>
                                    <p:animMotion origin="layout" path="M 0 0  C -0.004 -0.08933  0.046 -0.16667  0.113 -0.172  C 0.177 -0.17867  0.237 -0.11867  0.241 -0.032  C 0.246 0.048  0.204 0.12267  0.144 0.128  C 0.089 0.132  0.037 0.08267  0.033 0.008  C 0.029 -0.06  0.064 -0.124  0.115 -0.12933  C 0.162 -0.13333  0.206 -0.092  0.209 -0.02933  C 0.212 0.02667  0.184 0.08133  0.142 0.084  C 0.104 0.088  0.068 0.056  0.065 0.00533  C 0.063 -0.04  0.084 -0.084  0.117 -0.08667  C 0.146 -0.08933  0.175 -0.06533  0.177 -0.02667  C 0.179 0.00667  0.164 0.03867  0.14 0.04133  C 0.12 0.044  0.099 0.02933  0.098 0.00267  C 0.096 -0.01867  0.104 -0.04133  0.119 -0.044  C 0.131 -0.044  0.143 -0.03867  0.145 -0.024  C 0.146 -0.01467  0.144 -0.00533  0.138 -0.00133  C 0.135 0  0.133 0  0.13 -0.00133  E" pathEditMode="relative">
                                      <p:cBhvr>
                                        <p:cTn dur="2000" fill="hold" id="12"/>
                                        <p:tgtEl>
                                          <p:spTgt spid="209716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1" showMasterSp="1">
  <p:cSld>
    <p:spTree>
      <p:nvGrpSpPr>
        <p:cNvPr id="87" name=""/>
        <p:cNvGrpSpPr/>
        <p:nvPr/>
      </p:nvGrpSpPr>
      <p:grpSpPr>
        <a:xfrm rot="0">
          <a:off x="0" y="0"/>
          <a:ext cx="0" cy="0"/>
          <a:chOff x="0" y="0"/>
          <a:chExt cx="0" cy="0"/>
        </a:xfrm>
      </p:grpSpPr>
      <p:sp>
        <p:nvSpPr>
          <p:cNvPr id="1048864"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65" name="Rectangle 3"/>
          <p:cNvSpPr/>
          <p:nvPr>
            <p:ph type="body" sz="full" idx="1"/>
          </p:nvPr>
        </p:nvSpPr>
        <p:spPr>
          <a:xfrm rot="0">
            <a:off x="53340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zh-CN" b="1" lang="en-US">
                <a:solidFill>
                  <a:schemeClr val="lt2"/>
                </a:solidFill>
                <a:latin typeface="楷体_GB2312" pitchFamily="49" charset="-122"/>
                <a:ea typeface="楷体_GB2312" pitchFamily="49" charset="-122"/>
              </a:rPr>
              <a:t>(</a:t>
            </a:r>
            <a:r>
              <a:rPr altLang="en-US" b="1" lang="zh-CN">
                <a:solidFill>
                  <a:schemeClr val="lt2"/>
                </a:solidFill>
                <a:latin typeface="楷体_GB2312" pitchFamily="49" charset="-122"/>
                <a:ea typeface="楷体_GB2312" pitchFamily="49" charset="-122"/>
              </a:rPr>
              <a:t>一</a:t>
            </a:r>
            <a:r>
              <a:rPr altLang="zh-CN" b="1" lang="en-US">
                <a:solidFill>
                  <a:schemeClr val="lt2"/>
                </a:solidFill>
                <a:latin typeface="楷体_GB2312" pitchFamily="49" charset="-122"/>
                <a:ea typeface="楷体_GB2312" pitchFamily="49" charset="-122"/>
              </a:rPr>
              <a:t>)</a:t>
            </a:r>
            <a:r>
              <a:rPr altLang="en-US" b="1" lang="zh-CN">
                <a:solidFill>
                  <a:schemeClr val="lt2"/>
                </a:solidFill>
                <a:latin typeface="楷体_GB2312" pitchFamily="49" charset="-122"/>
                <a:ea typeface="楷体_GB2312" pitchFamily="49" charset="-122"/>
              </a:rPr>
              <a:t>全身性水肿</a:t>
            </a:r>
          </a:p>
          <a:p>
            <a:pPr eaLnBrk="1" hangingPunct="1" lvl="0">
              <a:buNone/>
            </a:pPr>
            <a:r>
              <a:rPr altLang="en-US" b="1" lang="zh-CN">
                <a:latin typeface="楷体_GB2312" pitchFamily="49" charset="-122"/>
                <a:ea typeface="楷体_GB2312" pitchFamily="49" charset="-122"/>
              </a:rPr>
              <a:t>病因</a:t>
            </a:r>
          </a:p>
          <a:p>
            <a:pPr eaLnBrk="1" hangingPunct="1" lvl="0">
              <a:buNone/>
            </a:pPr>
            <a:r>
              <a:rPr altLang="en-US" b="1" lang="zh-CN">
                <a:latin typeface="楷体_GB2312" pitchFamily="49" charset="-122"/>
                <a:ea typeface="楷体_GB2312" pitchFamily="49" charset="-122"/>
              </a:rPr>
              <a:t> ◆心源性水肿</a:t>
            </a:r>
          </a:p>
          <a:p>
            <a:pPr eaLnBrk="1" hangingPunct="1" lvl="0">
              <a:buNone/>
            </a:pPr>
            <a:r>
              <a:rPr altLang="en-US" b="1" lang="zh-CN">
                <a:latin typeface="楷体_GB2312" pitchFamily="49" charset="-122"/>
                <a:ea typeface="楷体_GB2312" pitchFamily="49" charset="-122"/>
              </a:rPr>
              <a:t> ◆肾源性水肿</a:t>
            </a:r>
          </a:p>
          <a:p>
            <a:pPr eaLnBrk="1" hangingPunct="1" lvl="0">
              <a:buNone/>
            </a:pPr>
            <a:r>
              <a:rPr altLang="en-US" b="1" lang="zh-CN">
                <a:latin typeface="楷体_GB2312" pitchFamily="49" charset="-122"/>
                <a:ea typeface="楷体_GB2312" pitchFamily="49" charset="-122"/>
              </a:rPr>
              <a:t> ◆肝源性水肿</a:t>
            </a:r>
          </a:p>
          <a:p>
            <a:pPr eaLnBrk="1" hangingPunct="1" lvl="0">
              <a:buNone/>
            </a:pPr>
            <a:r>
              <a:rPr altLang="en-US" b="1" lang="zh-CN">
                <a:latin typeface="楷体_GB2312" pitchFamily="49" charset="-122"/>
                <a:ea typeface="楷体_GB2312" pitchFamily="49" charset="-122"/>
              </a:rPr>
              <a:t> ◆营养不良性水肿</a:t>
            </a:r>
          </a:p>
          <a:p>
            <a:pPr eaLnBrk="1" hangingPunct="1" lvl="0">
              <a:buNone/>
            </a:pPr>
            <a:r>
              <a:rPr altLang="en-US" b="1" lang="zh-CN">
                <a:latin typeface="楷体_GB2312" pitchFamily="49" charset="-122"/>
                <a:ea typeface="楷体_GB2312" pitchFamily="49" charset="-122"/>
              </a:rPr>
              <a:t> ◆其他原因所致：</a:t>
            </a:r>
          </a:p>
          <a:p>
            <a:pPr eaLnBrk="1" hangingPunct="1" lvl="0">
              <a:buNone/>
            </a:pPr>
            <a:r>
              <a:rPr altLang="en-US" b="1" sz="2800" lang="zh-CN">
                <a:latin typeface="楷体_GB2312" pitchFamily="49" charset="-122"/>
                <a:ea typeface="楷体_GB2312" pitchFamily="49" charset="-122"/>
              </a:rPr>
              <a:t>   </a:t>
            </a:r>
            <a:r>
              <a:rPr altLang="en-US" b="1" sz="2800" lang="zh-CN">
                <a:latin typeface="楷体_GB2312" pitchFamily="49" charset="-122"/>
                <a:ea typeface="楷体_GB2312" pitchFamily="49" charset="-122"/>
              </a:rPr>
              <a:t>◇</a:t>
            </a:r>
            <a:r>
              <a:rPr altLang="en-US" b="1" sz="2800" lang="zh-CN">
                <a:latin typeface="楷体_GB2312" pitchFamily="49" charset="-122"/>
                <a:ea typeface="楷体_GB2312" pitchFamily="49" charset="-122"/>
              </a:rPr>
              <a:t>粘液性水肿</a:t>
            </a:r>
          </a:p>
          <a:p>
            <a:pPr eaLnBrk="1" hangingPunct="1" lvl="0">
              <a:buNone/>
            </a:pPr>
            <a:r>
              <a:rPr altLang="en-US" b="1" sz="2800" lang="zh-CN">
                <a:latin typeface="楷体_GB2312" pitchFamily="49" charset="-122"/>
                <a:ea typeface="楷体_GB2312" pitchFamily="49" charset="-122"/>
              </a:rPr>
              <a:t>   </a:t>
            </a:r>
            <a:r>
              <a:rPr altLang="en-US" b="1" sz="2800" lang="zh-CN">
                <a:latin typeface="楷体_GB2312" pitchFamily="49" charset="-122"/>
                <a:ea typeface="楷体_GB2312" pitchFamily="49" charset="-122"/>
              </a:rPr>
              <a:t>◇</a:t>
            </a:r>
            <a:r>
              <a:rPr altLang="en-US" b="1" sz="2800" lang="zh-CN">
                <a:latin typeface="楷体_GB2312" pitchFamily="49" charset="-122"/>
                <a:ea typeface="楷体_GB2312" pitchFamily="49" charset="-122"/>
              </a:rPr>
              <a:t>药物性水肿</a:t>
            </a:r>
          </a:p>
          <a:p>
            <a:pPr eaLnBrk="1" hangingPunct="1" lvl="0">
              <a:buNone/>
            </a:pPr>
            <a:r>
              <a:rPr altLang="en-US" b="1" sz="2800" lang="zh-CN">
                <a:latin typeface="楷体_GB2312" pitchFamily="49" charset="-122"/>
                <a:ea typeface="楷体_GB2312" pitchFamily="49" charset="-122"/>
              </a:rPr>
              <a:t>   </a:t>
            </a:r>
            <a:r>
              <a:rPr altLang="en-US" b="1" sz="2800" lang="zh-CN">
                <a:latin typeface="楷体_GB2312" pitchFamily="49" charset="-122"/>
                <a:ea typeface="楷体_GB2312" pitchFamily="49" charset="-122"/>
              </a:rPr>
              <a:t>◇</a:t>
            </a:r>
            <a:r>
              <a:rPr altLang="en-US" b="1" sz="2800" lang="zh-CN">
                <a:latin typeface="楷体_GB2312" pitchFamily="49" charset="-122"/>
                <a:ea typeface="楷体_GB2312" pitchFamily="49" charset="-122"/>
              </a:rPr>
              <a:t>经前期紧张综合征</a:t>
            </a:r>
          </a:p>
          <a:p>
            <a:pPr eaLnBrk="1" hangingPunct="1" lvl="0">
              <a:buNone/>
            </a:pPr>
            <a:r>
              <a:rPr altLang="en-US" b="1" sz="2800" lang="zh-CN">
                <a:latin typeface="楷体_GB2312" pitchFamily="49" charset="-122"/>
                <a:ea typeface="楷体_GB2312" pitchFamily="49" charset="-122"/>
              </a:rPr>
              <a:t>   </a:t>
            </a:r>
            <a:r>
              <a:rPr altLang="en-US" b="1" sz="2800" lang="zh-CN">
                <a:latin typeface="楷体_GB2312" pitchFamily="49" charset="-122"/>
                <a:ea typeface="楷体_GB2312" pitchFamily="49" charset="-122"/>
              </a:rPr>
              <a:t>◇</a:t>
            </a:r>
            <a:r>
              <a:rPr altLang="en-US" b="1" sz="2800" lang="zh-CN">
                <a:latin typeface="楷体_GB2312" pitchFamily="49" charset="-122"/>
                <a:ea typeface="楷体_GB2312" pitchFamily="49" charset="-122"/>
              </a:rPr>
              <a:t>特发性水肿等</a:t>
            </a:r>
          </a:p>
          <a:p>
            <a:pPr eaLnBrk="1" hangingPunct="1" lvl="0"/>
            <a:endParaRPr altLang="en-US" lang="zh-CN">
              <a:latin typeface="楷体_GB2312" pitchFamily="49" charset="-122"/>
              <a:ea typeface="楷体_GB2312" pitchFamily="49" charset="-122"/>
            </a:endParaRPr>
          </a:p>
        </p:txBody>
      </p:sp>
      <p:pic>
        <p:nvPicPr>
          <p:cNvPr id="2097164" name="Picture 4"/>
          <p:cNvPicPr>
            <a:picLocks/>
          </p:cNvPicPr>
          <p:nvPr/>
        </p:nvPicPr>
        <p:blipFill>
          <a:blip xmlns:r="http://schemas.openxmlformats.org/officeDocument/2006/relationships" r:embed="rId1"/>
          <a:srcRect l="0" t="0" r="0" b="0"/>
          <a:stretch>
            <a:fillRect/>
          </a:stretch>
        </p:blipFill>
        <p:spPr>
          <a:xfrm rot="0">
            <a:off x="5410200" y="914400"/>
            <a:ext cx="3370262" cy="454342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4" presetSubtype="16">
                                  <p:stCondLst>
                                    <p:cond delay="0"/>
                                  </p:stCondLst>
                                  <p:childTnLst>
                                    <p:set>
                                      <p:cBhvr>
                                        <p:cTn dur="1" fill="hold" id="6">
                                          <p:stCondLst>
                                            <p:cond delay="0"/>
                                          </p:stCondLst>
                                        </p:cTn>
                                        <p:tgtEl>
                                          <p:spTgt spid="2097164"/>
                                        </p:tgtEl>
                                        <p:attrNameLst>
                                          <p:attrName>style.visibility</p:attrName>
                                        </p:attrNameLst>
                                      </p:cBhvr>
                                      <p:to>
                                        <p:strVal val="visible"/>
                                      </p:to>
                                    </p:set>
                                    <p:animEffect transition="in" filter="box(in)">
                                      <p:cBhvr>
                                        <p:cTn dur="500" id="7"/>
                                        <p:tgtEl>
                                          <p:spTgt spid="2097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1" showMasterSp="1">
  <p:cSld>
    <p:spTree>
      <p:nvGrpSpPr>
        <p:cNvPr id="88" name=""/>
        <p:cNvGrpSpPr/>
        <p:nvPr/>
      </p:nvGrpSpPr>
      <p:grpSpPr>
        <a:xfrm rot="0">
          <a:off x="0" y="0"/>
          <a:ext cx="0" cy="0"/>
          <a:chOff x="0" y="0"/>
          <a:chExt cx="0" cy="0"/>
        </a:xfrm>
      </p:grpSpPr>
      <p:sp>
        <p:nvSpPr>
          <p:cNvPr id="1048866"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67" name="Rectangle 3"/>
          <p:cNvSpPr/>
          <p:nvPr>
            <p:ph type="body" sz="full" idx="1"/>
          </p:nvPr>
        </p:nvSpPr>
        <p:spPr>
          <a:xfrm rot="0">
            <a:off x="30480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1.</a:t>
            </a:r>
            <a:r>
              <a:rPr altLang="en-US" b="1" lang="zh-CN">
                <a:solidFill>
                  <a:schemeClr val="lt2"/>
                </a:solidFill>
                <a:latin typeface="楷体_GB2312" pitchFamily="49" charset="-122"/>
                <a:ea typeface="楷体_GB2312" pitchFamily="49" charset="-122"/>
              </a:rPr>
              <a:t>心源性水肿</a:t>
            </a:r>
          </a:p>
          <a:p>
            <a:pPr eaLnBrk="1" hangingPunct="1" lvl="0">
              <a:buNone/>
            </a:pPr>
            <a:r>
              <a:rPr altLang="en-US" b="1" lang="zh-CN">
                <a:latin typeface="楷体_GB2312" pitchFamily="49" charset="-122"/>
                <a:ea typeface="楷体_GB2312" pitchFamily="49" charset="-122"/>
              </a:rPr>
              <a:t>病因：主要是右心衰的表现      </a:t>
            </a:r>
          </a:p>
          <a:p>
            <a:pPr eaLnBrk="1" hangingPunct="1" lvl="0">
              <a:buNone/>
            </a:pPr>
            <a:r>
              <a:rPr altLang="en-US" b="1" lang="zh-CN">
                <a:latin typeface="楷体_GB2312" pitchFamily="49" charset="-122"/>
                <a:ea typeface="楷体_GB2312" pitchFamily="49" charset="-122"/>
              </a:rPr>
              <a:t>机制：</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en-US" b="1" lang="zh-CN">
                <a:latin typeface="楷体_GB2312" pitchFamily="49" charset="-122"/>
                <a:ea typeface="楷体_GB2312" pitchFamily="49" charset="-122"/>
              </a:rPr>
              <a:t>有效循环血量减少，</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en-US" b="1" lang="zh-CN">
                <a:latin typeface="楷体_GB2312" pitchFamily="49" charset="-122"/>
                <a:ea typeface="楷体_GB2312" pitchFamily="49" charset="-122"/>
              </a:rPr>
              <a:t>继发性醛固酮增多引起钠水潴留</a:t>
            </a:r>
          </a:p>
          <a:p>
            <a:pPr eaLnBrk="1" hangingPunct="1" lvl="0">
              <a:buNone/>
            </a:pPr>
            <a:r>
              <a:rPr altLang="en-US" b="1" lang="zh-CN">
                <a:latin typeface="楷体_GB2312" pitchFamily="49" charset="-122"/>
                <a:ea typeface="楷体_GB2312" pitchFamily="49" charset="-122"/>
              </a:rPr>
              <a:t>   （决定水肿程度）            </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zh-CN" b="1" lang="en-US">
                <a:latin typeface="楷体_GB2312" pitchFamily="49" charset="-122"/>
                <a:ea typeface="楷体_GB2312" pitchFamily="49" charset="-122"/>
              </a:rPr>
              <a:t>静脉淤血，组织液回吸收减少</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决定水肿部位</a:t>
            </a:r>
            <a:r>
              <a:rPr altLang="zh-CN" b="1" lang="en-US">
                <a:latin typeface="楷体_GB2312" pitchFamily="49" charset="-122"/>
                <a:ea typeface="楷体_GB2312" pitchFamily="49" charset="-122"/>
              </a:rPr>
              <a:t>)      </a:t>
            </a:r>
          </a:p>
          <a:p>
            <a:pPr eaLnBrk="1" hangingPunct="1" lvl="0">
              <a:buNone/>
            </a:pPr>
            <a:r>
              <a:rPr altLang="zh-CN" b="1" lang="en-US">
                <a:latin typeface="楷体_GB2312" pitchFamily="49" charset="-122"/>
                <a:ea typeface="楷体_GB2312" pitchFamily="49" charset="-122"/>
              </a:rPr>
              <a:t> </a:t>
            </a:r>
          </a:p>
        </p:txBody>
      </p:sp>
      <p:pic>
        <p:nvPicPr>
          <p:cNvPr id="2097165" name="Picture 4">
            <a:hlinkClick r:id="rId1"/>
          </p:cNvPr>
          <p:cNvPicPr>
            <a:picLocks/>
          </p:cNvPicPr>
          <p:nvPr/>
        </p:nvPicPr>
        <p:blipFill>
          <a:blip xmlns:r="http://schemas.openxmlformats.org/officeDocument/2006/relationships" r:embed="rId2"/>
          <a:srcRect l="0" t="0" r="0" b="0"/>
          <a:stretch>
            <a:fillRect/>
          </a:stretch>
        </p:blipFill>
        <p:spPr>
          <a:xfrm rot="0">
            <a:off x="5562600" y="533400"/>
            <a:ext cx="3200400" cy="212407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2" presetSubtype="4">
                                  <p:stCondLst>
                                    <p:cond delay="0"/>
                                  </p:stCondLst>
                                  <p:childTnLst>
                                    <p:set>
                                      <p:cBhvr>
                                        <p:cTn dur="1" fill="hold" id="6">
                                          <p:stCondLst>
                                            <p:cond delay="0"/>
                                          </p:stCondLst>
                                        </p:cTn>
                                        <p:tgtEl>
                                          <p:spTgt spid="2097165"/>
                                        </p:tgtEl>
                                        <p:attrNameLst>
                                          <p:attrName>style.visibility</p:attrName>
                                        </p:attrNameLst>
                                      </p:cBhvr>
                                      <p:to>
                                        <p:strVal val="visible"/>
                                      </p:to>
                                    </p:set>
                                    <p:animEffect transition="in" filter="slide(fromBottom)">
                                      <p:cBhvr>
                                        <p:cTn dur="500" id="7"/>
                                        <p:tgtEl>
                                          <p:spTgt spid="2097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1" showMasterSp="1">
  <p:cSld>
    <p:spTree>
      <p:nvGrpSpPr>
        <p:cNvPr id="71" name=""/>
        <p:cNvGrpSpPr/>
        <p:nvPr/>
      </p:nvGrpSpPr>
      <p:grpSpPr>
        <a:xfrm rot="0">
          <a:off x="0" y="0"/>
          <a:ext cx="0" cy="0"/>
          <a:chOff x="0" y="0"/>
          <a:chExt cx="0" cy="0"/>
        </a:xfrm>
      </p:grpSpPr>
      <p:sp>
        <p:nvSpPr>
          <p:cNvPr id="1048822"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23"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lang="zh-CN"/>
          </a:p>
          <a:p>
            <a:pPr eaLnBrk="1" hangingPunct="1" lvl="0">
              <a:buNone/>
            </a:pPr>
            <a:r>
              <a:rPr altLang="en-US" sz="3600" lang="zh-CN">
                <a:solidFill>
                  <a:schemeClr val="lt2"/>
                </a:solidFill>
              </a:rPr>
              <a:t>                               </a:t>
            </a:r>
            <a:r>
              <a:rPr altLang="en-US" b="1" sz="3600" lang="zh-CN">
                <a:solidFill>
                  <a:schemeClr val="lt2"/>
                </a:solidFill>
                <a:ea typeface="楷体_GB2312" pitchFamily="49" charset="-122"/>
              </a:rPr>
              <a:t>第三节   </a:t>
            </a:r>
            <a:r>
              <a:rPr altLang="en-US" b="1" sz="3600" lang="zh-CN">
                <a:solidFill>
                  <a:schemeClr val="lt2"/>
                </a:solidFill>
                <a:latin typeface="楷体_GB2312" pitchFamily="49" charset="-122"/>
                <a:ea typeface="楷体_GB2312" pitchFamily="49" charset="-122"/>
              </a:rPr>
              <a:t>水肿  </a:t>
            </a:r>
          </a:p>
          <a:p>
            <a:pPr eaLnBrk="1" hangingPunct="1" lvl="0">
              <a:buNone/>
            </a:pPr>
            <a:r>
              <a:rPr altLang="zh-CN" b="1" lang="en-US">
                <a:solidFill>
                  <a:schemeClr val="lt2"/>
                </a:solidFill>
                <a:latin typeface="楷体_GB2312" pitchFamily="49" charset="-122"/>
                <a:ea typeface="楷体_GB2312" pitchFamily="49" charset="-122"/>
              </a:rPr>
              <a:t>一.</a:t>
            </a:r>
            <a:r>
              <a:rPr altLang="en-US" b="1" lang="zh-CN">
                <a:solidFill>
                  <a:schemeClr val="lt2"/>
                </a:solidFill>
                <a:latin typeface="楷体_GB2312" pitchFamily="49" charset="-122"/>
                <a:ea typeface="楷体_GB2312" pitchFamily="49" charset="-122"/>
              </a:rPr>
              <a:t>概述</a:t>
            </a:r>
            <a:r>
              <a:rPr altLang="en-US" b="1" lang="zh-CN">
                <a:latin typeface="楷体_GB2312" pitchFamily="49" charset="-122"/>
                <a:ea typeface="楷体_GB2312" pitchFamily="49" charset="-122"/>
              </a:rPr>
              <a:t> </a:t>
            </a:r>
          </a:p>
          <a:p>
            <a:pPr eaLnBrk="1" hangingPunct="1" lvl="0">
              <a:buNone/>
            </a:pPr>
            <a:r>
              <a:rPr altLang="zh-CN" b="1" lang="en-US">
                <a:solidFill>
                  <a:schemeClr val="lt2"/>
                </a:solidFill>
                <a:latin typeface="楷体_GB2312" pitchFamily="49" charset="-122"/>
                <a:ea typeface="楷体_GB2312" pitchFamily="49" charset="-122"/>
              </a:rPr>
              <a:t>1.</a:t>
            </a:r>
            <a:r>
              <a:rPr altLang="en-US" b="1" lang="zh-CN">
                <a:solidFill>
                  <a:schemeClr val="lt2"/>
                </a:solidFill>
                <a:latin typeface="楷体_GB2312" pitchFamily="49" charset="-122"/>
                <a:ea typeface="楷体_GB2312" pitchFamily="49" charset="-122"/>
              </a:rPr>
              <a:t>水肿定义</a:t>
            </a:r>
            <a:r>
              <a:rPr altLang="zh-CN" b="1" lang="en-US">
                <a:solidFill>
                  <a:schemeClr val="lt2"/>
                </a:solidFill>
                <a:latin typeface="楷体_GB2312" pitchFamily="49" charset="-122"/>
                <a:ea typeface="楷体_GB2312" pitchFamily="49" charset="-122"/>
              </a:rPr>
              <a:t>:</a:t>
            </a:r>
            <a:r>
              <a:rPr altLang="en-US" b="1" lang="zh-CN">
                <a:latin typeface="楷体_GB2312" pitchFamily="49" charset="-122"/>
                <a:ea typeface="楷体_GB2312" pitchFamily="49" charset="-122"/>
              </a:rPr>
              <a:t>人体组织间隙有过多的液体积聚使组织肿胀</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称为水肿。</a:t>
            </a:r>
          </a:p>
          <a:p>
            <a:pPr eaLnBrk="1" hangingPunct="1" lvl="0">
              <a:buNone/>
            </a:pPr>
            <a:endParaRPr altLang="en-US" b="1" lang="zh-CN"/>
          </a:p>
          <a:p>
            <a:pPr eaLnBrk="1" hangingPunct="1" lvl="0">
              <a:buNone/>
            </a:pPr>
            <a:r>
              <a:rPr altLang="en-US" lang="zh-CN"/>
              <a:t> </a:t>
            </a:r>
            <a:r>
              <a:rPr altLang="en-US" b="1" lang="zh-CN">
                <a:latin typeface="楷体_GB2312" pitchFamily="49" charset="-122"/>
                <a:ea typeface="楷体_GB2312" pitchFamily="49" charset="-122"/>
              </a:rPr>
              <a:t> </a:t>
            </a:r>
          </a:p>
          <a:p>
            <a:pPr eaLnBrk="1" hangingPunct="1" lvl="0"/>
            <a:endParaRPr altLang="en-US" b="1" lang="zh-CN">
              <a:latin typeface="楷体_GB2312" pitchFamily="49" charset="-122"/>
              <a:ea typeface="楷体_GB2312" pitchFamily="49" charset="-122"/>
            </a:endParaRPr>
          </a:p>
        </p:txBody>
      </p:sp>
      <p:pic>
        <p:nvPicPr>
          <p:cNvPr id="2097152" name="Picture 4"/>
          <p:cNvPicPr>
            <a:picLocks/>
          </p:cNvPicPr>
          <p:nvPr/>
        </p:nvPicPr>
        <p:blipFill>
          <a:blip xmlns:r="http://schemas.openxmlformats.org/officeDocument/2006/relationships" r:embed="rId1"/>
          <a:srcRect l="0" t="0" r="0" b="0"/>
          <a:stretch>
            <a:fillRect/>
          </a:stretch>
        </p:blipFill>
        <p:spPr>
          <a:xfrm rot="0">
            <a:off x="2743200" y="3124200"/>
            <a:ext cx="3810000" cy="287337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 presetSubtype="4">
                                  <p:stCondLst>
                                    <p:cond delay="0"/>
                                  </p:stCondLst>
                                  <p:childTnLst>
                                    <p:set>
                                      <p:cBhvr>
                                        <p:cTn dur="1" fill="hold" id="6">
                                          <p:stCondLst>
                                            <p:cond delay="0"/>
                                          </p:stCondLst>
                                        </p:cTn>
                                        <p:tgtEl>
                                          <p:spTgt spid="2097152"/>
                                        </p:tgtEl>
                                        <p:attrNameLst>
                                          <p:attrName>style.visibility</p:attrName>
                                        </p:attrNameLst>
                                      </p:cBhvr>
                                      <p:to>
                                        <p:strVal val="visible"/>
                                      </p:to>
                                    </p:set>
                                    <p:anim calcmode="lin" valueType="num">
                                      <p:cBhvr additive="base">
                                        <p:cTn dur="500" fill="hold" id="7"/>
                                        <p:tgtEl>
                                          <p:spTgt spid="2097152"/>
                                        </p:tgtEl>
                                        <p:attrNameLst>
                                          <p:attrName>ppt_x</p:attrName>
                                        </p:attrNameLst>
                                      </p:cBhvr>
                                      <p:tavLst>
                                        <p:tav tm="0">
                                          <p:val>
                                            <p:strVal val="#ppt_x"/>
                                          </p:val>
                                        </p:tav>
                                        <p:tav tm="100000">
                                          <p:val>
                                            <p:strVal val="#ppt_x"/>
                                          </p:val>
                                        </p:tav>
                                      </p:tavLst>
                                    </p:anim>
                                    <p:anim calcmode="lin" valueType="num">
                                      <p:cBhvr additive="base">
                                        <p:cTn dur="500" fill="hold" id="8"/>
                                        <p:tgtEl>
                                          <p:spTgt spid="2097152"/>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id="11" nodeType="clickEffect" presetClass="entr" presetID="10" presetSubtype="0">
                                  <p:stCondLst>
                                    <p:cond delay="0"/>
                                  </p:stCondLst>
                                  <p:childTnLst>
                                    <p:set>
                                      <p:cBhvr>
                                        <p:cTn dur="1" fill="hold" id="12">
                                          <p:stCondLst>
                                            <p:cond delay="0"/>
                                          </p:stCondLst>
                                        </p:cTn>
                                        <p:tgtEl>
                                          <p:spTgt spid="2097152"/>
                                        </p:tgtEl>
                                        <p:attrNameLst>
                                          <p:attrName>style.visibility</p:attrName>
                                        </p:attrNameLst>
                                      </p:cBhvr>
                                      <p:to>
                                        <p:strVal val="visible"/>
                                      </p:to>
                                    </p:set>
                                    <p:animEffect transition="in" filter="fade">
                                      <p:cBhvr>
                                        <p:cTn dur="2000" id="13"/>
                                        <p:tgtEl>
                                          <p:spTgt spid="2097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1" showMasterSp="1">
  <p:cSld>
    <p:spTree>
      <p:nvGrpSpPr>
        <p:cNvPr id="89" name=""/>
        <p:cNvGrpSpPr/>
        <p:nvPr/>
      </p:nvGrpSpPr>
      <p:grpSpPr>
        <a:xfrm rot="0">
          <a:off x="0" y="0"/>
          <a:ext cx="0" cy="0"/>
          <a:chOff x="0" y="0"/>
          <a:chExt cx="0" cy="0"/>
        </a:xfrm>
      </p:grpSpPr>
      <p:sp>
        <p:nvSpPr>
          <p:cNvPr id="1048868"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69"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特点： 水肿逐渐形成，首先表现尿量减少，肢体沉重，体重增加，然后逐渐下肢及全身水肿</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a:t>
            </a:r>
            <a:r>
              <a:rPr altLang="en-US" b="1" lang="zh-CN">
                <a:latin typeface="楷体_GB2312" pitchFamily="49" charset="-122"/>
                <a:ea typeface="楷体_GB2312" pitchFamily="49" charset="-122"/>
              </a:rPr>
              <a:t>首先出现于身体下垂部位；踝部最明显</a:t>
            </a: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◇伴右心衰，颈静脉怒张，</a:t>
            </a:r>
            <a:r>
              <a:rPr altLang="zh-CN" b="1" lang="en-US">
                <a:latin typeface="楷体_GB2312" pitchFamily="49" charset="-122"/>
                <a:ea typeface="楷体_GB2312" pitchFamily="49" charset="-122"/>
              </a:rPr>
              <a:t>活动后明显</a:t>
            </a:r>
          </a:p>
          <a:p>
            <a:pPr eaLnBrk="1" hangingPunct="1" lvl="0">
              <a:buNone/>
            </a:pPr>
            <a:r>
              <a:rPr altLang="en-US" b="1" lang="zh-CN">
                <a:latin typeface="楷体_GB2312" pitchFamily="49" charset="-122"/>
                <a:ea typeface="楷体_GB2312" pitchFamily="49" charset="-122"/>
              </a:rPr>
              <a:t> ◇</a:t>
            </a:r>
            <a:r>
              <a:rPr altLang="zh-CN" b="1" lang="en-US">
                <a:latin typeface="楷体_GB2312" pitchFamily="49" charset="-122"/>
                <a:ea typeface="楷体_GB2312" pitchFamily="49" charset="-122"/>
              </a:rPr>
              <a:t>休息后减轻或消失（上行性水肿)</a:t>
            </a:r>
          </a:p>
          <a:p>
            <a:pPr eaLnBrk="1" hangingPunct="1" lvl="0">
              <a:buNone/>
            </a:pPr>
            <a:r>
              <a:rPr altLang="zh-CN" b="1" lang="en-US">
                <a:latin typeface="楷体_GB2312" pitchFamily="49" charset="-122"/>
                <a:ea typeface="楷体_GB2312" pitchFamily="49" charset="-122"/>
              </a:rPr>
              <a:t> </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对称性、凹陷性水肿</a:t>
            </a:r>
          </a:p>
          <a:p>
            <a:pPr eaLnBrk="1" hangingPunct="1" lvl="0">
              <a:buNone/>
            </a:pPr>
            <a:r>
              <a:rPr altLang="en-US" b="1" lang="zh-CN">
                <a:latin typeface="楷体_GB2312" pitchFamily="49" charset="-122"/>
                <a:ea typeface="楷体_GB2312" pitchFamily="49" charset="-122"/>
              </a:rPr>
              <a:t>   </a:t>
            </a:r>
          </a:p>
          <a:p>
            <a:pPr eaLnBrk="1" hangingPunct="1" lvl="0"/>
            <a:endParaRPr altLang="en-US" lang="zh-CN"/>
          </a:p>
        </p:txBody>
      </p:sp>
      <p:pic>
        <p:nvPicPr>
          <p:cNvPr id="2097166" name="Picture 4"/>
          <p:cNvPicPr>
            <a:picLocks/>
          </p:cNvPicPr>
          <p:nvPr/>
        </p:nvPicPr>
        <p:blipFill>
          <a:blip xmlns:r="http://schemas.openxmlformats.org/officeDocument/2006/relationships" r:embed="rId1"/>
          <a:srcRect l="0" t="0" r="0" b="0"/>
          <a:stretch>
            <a:fillRect/>
          </a:stretch>
        </p:blipFill>
        <p:spPr>
          <a:xfrm rot="0">
            <a:off x="2438400" y="3886200"/>
            <a:ext cx="3733800" cy="244157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7" presetSubtype="4">
                                  <p:stCondLst>
                                    <p:cond delay="0"/>
                                  </p:stCondLst>
                                  <p:childTnLst>
                                    <p:set>
                                      <p:cBhvr>
                                        <p:cTn dur="1" fill="hold" id="6">
                                          <p:stCondLst>
                                            <p:cond delay="0"/>
                                          </p:stCondLst>
                                        </p:cTn>
                                        <p:tgtEl>
                                          <p:spTgt spid="2097166"/>
                                        </p:tgtEl>
                                        <p:attrNameLst>
                                          <p:attrName>style.visibility</p:attrName>
                                        </p:attrNameLst>
                                      </p:cBhvr>
                                      <p:to>
                                        <p:strVal val="visible"/>
                                      </p:to>
                                    </p:set>
                                    <p:anim calcmode="lin" valueType="num">
                                      <p:cBhvr additive="base">
                                        <p:cTn dur="5000" fill="hold" id="7"/>
                                        <p:tgtEl>
                                          <p:spTgt spid="2097166"/>
                                        </p:tgtEl>
                                        <p:attrNameLst>
                                          <p:attrName>ppt_x</p:attrName>
                                        </p:attrNameLst>
                                      </p:cBhvr>
                                      <p:tavLst>
                                        <p:tav tm="0">
                                          <p:val>
                                            <p:strVal val="#ppt_x"/>
                                          </p:val>
                                        </p:tav>
                                        <p:tav tm="100000">
                                          <p:val>
                                            <p:strVal val="#ppt_x"/>
                                          </p:val>
                                        </p:tav>
                                      </p:tavLst>
                                    </p:anim>
                                    <p:anim calcmode="lin" valueType="num">
                                      <p:cBhvr additive="base">
                                        <p:cTn dur="5000" fill="hold" id="8"/>
                                        <p:tgtEl>
                                          <p:spTgt spid="20971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1" showMasterSp="1">
  <p:cSld>
    <p:spTree>
      <p:nvGrpSpPr>
        <p:cNvPr id="90" name=""/>
        <p:cNvGrpSpPr/>
        <p:nvPr/>
      </p:nvGrpSpPr>
      <p:grpSpPr>
        <a:xfrm rot="0">
          <a:off x="0" y="0"/>
          <a:ext cx="0" cy="0"/>
          <a:chOff x="0" y="0"/>
          <a:chExt cx="0" cy="0"/>
        </a:xfrm>
      </p:grpSpPr>
      <p:sp>
        <p:nvSpPr>
          <p:cNvPr id="1048870"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71" name="Rectangle 3"/>
          <p:cNvSpPr/>
          <p:nvPr>
            <p:ph type="body" sz="full" idx="1"/>
          </p:nvPr>
        </p:nvSpPr>
        <p:spPr>
          <a:xfrm rot="0">
            <a:off x="381000" y="0"/>
            <a:ext cx="8763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2.</a:t>
            </a:r>
            <a:r>
              <a:rPr altLang="en-US" b="1" lang="zh-CN">
                <a:solidFill>
                  <a:schemeClr val="lt2"/>
                </a:solidFill>
                <a:latin typeface="楷体_GB2312" pitchFamily="49" charset="-122"/>
                <a:ea typeface="楷体_GB2312" pitchFamily="49" charset="-122"/>
              </a:rPr>
              <a:t>肾源性水肿：肾脏疾病常见症状之一</a:t>
            </a:r>
            <a:r>
              <a:rPr altLang="zh-CN" b="1" lang="en-US">
                <a:latin typeface="楷体_GB2312" pitchFamily="49" charset="-122"/>
                <a:ea typeface="楷体_GB2312" pitchFamily="49" charset="-122"/>
              </a:rPr>
              <a:t>     </a:t>
            </a:r>
          </a:p>
          <a:p>
            <a:pPr eaLnBrk="1" hangingPunct="1" lvl="0">
              <a:buNone/>
            </a:pPr>
            <a:r>
              <a:rPr altLang="zh-CN" b="1" lang="en-US">
                <a:latin typeface="楷体_GB2312" pitchFamily="49" charset="-122"/>
                <a:ea typeface="楷体_GB2312" pitchFamily="49" charset="-122"/>
              </a:rPr>
              <a:t>机制:</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肾排钠水减少，导致钠、水潴留     </a:t>
            </a:r>
          </a:p>
          <a:p>
            <a:pPr eaLnBrk="1" hangingPunct="1" lvl="0">
              <a:buNone/>
            </a:pPr>
            <a:r>
              <a:rPr altLang="en-US" b="1" lang="zh-CN">
                <a:latin typeface="楷体_GB2312" pitchFamily="49" charset="-122"/>
                <a:ea typeface="楷体_GB2312" pitchFamily="49" charset="-122"/>
              </a:rPr>
              <a:t>特点：              </a:t>
            </a:r>
          </a:p>
          <a:p>
            <a:pPr eaLnBrk="1" hangingPunct="1" lvl="0">
              <a:buNone/>
            </a:pPr>
            <a:r>
              <a:rPr altLang="en-US" b="1" lang="zh-CN">
                <a:latin typeface="楷体_GB2312" pitchFamily="49" charset="-122"/>
                <a:ea typeface="楷体_GB2312" pitchFamily="49" charset="-122"/>
              </a:rPr>
              <a:t> ◇眼睑和颜面水肿    全身水肿（下行性水肿） </a:t>
            </a:r>
          </a:p>
          <a:p>
            <a:pPr eaLnBrk="1" hangingPunct="1" lvl="0">
              <a:buNone/>
            </a:pPr>
            <a:r>
              <a:rPr altLang="en-US" b="1" lang="zh-CN">
                <a:latin typeface="楷体_GB2312" pitchFamily="49" charset="-122"/>
                <a:ea typeface="楷体_GB2312" pitchFamily="49" charset="-122"/>
              </a:rPr>
              <a:t> ◇常有尿改变</a:t>
            </a:r>
          </a:p>
          <a:p>
            <a:pPr eaLnBrk="1" hangingPunct="1" lvl="0">
              <a:buNone/>
            </a:pPr>
            <a:r>
              <a:rPr altLang="en-US" b="1" lang="zh-CN">
                <a:latin typeface="楷体_GB2312" pitchFamily="49" charset="-122"/>
                <a:ea typeface="楷体_GB2312" pitchFamily="49" charset="-122"/>
              </a:rPr>
              <a:t> ◇高血压、肾功能损害表现</a:t>
            </a:r>
            <a:r>
              <a:rPr altLang="en-US" lang="zh-CN">
                <a:latin typeface="楷体_GB2312" pitchFamily="49" charset="-122"/>
                <a:ea typeface="楷体_GB2312" pitchFamily="49" charset="-122"/>
              </a:rPr>
              <a:t> </a:t>
            </a:r>
          </a:p>
          <a:p>
            <a:pPr eaLnBrk="1" hangingPunct="1" lvl="0">
              <a:buNone/>
            </a:pPr>
            <a:endParaRPr altLang="en-US" lang="zh-CN">
              <a:latin typeface="楷体_GB2312" pitchFamily="49" charset="-122"/>
              <a:ea typeface="楷体_GB2312" pitchFamily="49" charset="-122"/>
            </a:endParaRPr>
          </a:p>
        </p:txBody>
      </p:sp>
      <p:sp>
        <p:nvSpPr>
          <p:cNvPr id="1048872" name="Line 4"/>
          <p:cNvSpPr/>
          <p:nvPr/>
        </p:nvSpPr>
        <p:spPr>
          <a:xfrm rot="0">
            <a:off x="4038600" y="3810000"/>
            <a:ext cx="609600" cy="0"/>
          </a:xfrm>
          <a:prstGeom prst="line"/>
          <a:noFill/>
          <a:ln w="57150" cap="flat" cmpd="sng">
            <a:solidFill>
              <a:srgbClr val="FFCC00">
                <a:alpha val="100000"/>
              </a:srgbClr>
            </a:solidFill>
            <a:prstDash val="solid"/>
            <a:round/>
            <a:tailEnd type="triangle" w="med" len="med"/>
          </a:ln>
        </p:spPr>
      </p:sp>
      <p:pic>
        <p:nvPicPr>
          <p:cNvPr id="2097167" name="Picture 5"/>
          <p:cNvPicPr>
            <a:picLocks/>
          </p:cNvPicPr>
          <p:nvPr/>
        </p:nvPicPr>
        <p:blipFill>
          <a:blip xmlns:r="http://schemas.openxmlformats.org/officeDocument/2006/relationships" r:embed="rId1"/>
          <a:srcRect l="0" t="0" r="0" b="0"/>
          <a:stretch>
            <a:fillRect/>
          </a:stretch>
        </p:blipFill>
        <p:spPr>
          <a:xfrm rot="0">
            <a:off x="5791200" y="4343400"/>
            <a:ext cx="2895600" cy="2316162"/>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7" presetSubtype="4">
                                  <p:stCondLst>
                                    <p:cond delay="0"/>
                                  </p:stCondLst>
                                  <p:childTnLst>
                                    <p:set>
                                      <p:cBhvr>
                                        <p:cTn dur="1" fill="hold" id="6">
                                          <p:stCondLst>
                                            <p:cond delay="0"/>
                                          </p:stCondLst>
                                        </p:cTn>
                                        <p:tgtEl>
                                          <p:spTgt spid="2097167"/>
                                        </p:tgtEl>
                                        <p:attrNameLst>
                                          <p:attrName>style.visibility</p:attrName>
                                        </p:attrNameLst>
                                      </p:cBhvr>
                                      <p:to>
                                        <p:strVal val="visible"/>
                                      </p:to>
                                    </p:set>
                                    <p:anim calcmode="lin" valueType="num">
                                      <p:cBhvr additive="base">
                                        <p:cTn dur="5000" fill="hold" id="7"/>
                                        <p:tgtEl>
                                          <p:spTgt spid="2097167"/>
                                        </p:tgtEl>
                                        <p:attrNameLst>
                                          <p:attrName>ppt_x</p:attrName>
                                        </p:attrNameLst>
                                      </p:cBhvr>
                                      <p:tavLst>
                                        <p:tav tm="0">
                                          <p:val>
                                            <p:strVal val="#ppt_x"/>
                                          </p:val>
                                        </p:tav>
                                        <p:tav tm="100000">
                                          <p:val>
                                            <p:strVal val="#ppt_x"/>
                                          </p:val>
                                        </p:tav>
                                      </p:tavLst>
                                    </p:anim>
                                    <p:anim calcmode="lin" valueType="num">
                                      <p:cBhvr additive="base">
                                        <p:cTn dur="5000" fill="hold" id="8"/>
                                        <p:tgtEl>
                                          <p:spTgt spid="20971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1" showMasterSp="1">
  <p:cSld>
    <p:spTree>
      <p:nvGrpSpPr>
        <p:cNvPr id="91" name=""/>
        <p:cNvGrpSpPr/>
        <p:nvPr/>
      </p:nvGrpSpPr>
      <p:grpSpPr>
        <a:xfrm rot="0">
          <a:off x="0" y="0"/>
          <a:ext cx="0" cy="0"/>
          <a:chOff x="0" y="0"/>
          <a:chExt cx="0" cy="0"/>
        </a:xfrm>
      </p:grpSpPr>
      <p:sp>
        <p:nvSpPr>
          <p:cNvPr id="1048873" name="内容占位符 2"/>
          <p:cNvSpPr/>
          <p:nvPr>
            <p:ph sz="full" idx="1"/>
          </p:nvPr>
        </p:nvSpPr>
        <p:spPr>
          <a:xfrm rot="0">
            <a:off x="609600" y="857250"/>
            <a:ext cx="8153400" cy="524192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r>
              <a:rPr altLang="en-US" lang="zh-CN"/>
              <a:t>病因</a:t>
            </a:r>
          </a:p>
          <a:p>
            <a:pPr eaLnBrk="1" hangingPunct="1" lvl="0"/>
            <a:r>
              <a:rPr altLang="zh-CN" lang="en-US"/>
              <a:t>1</a:t>
            </a:r>
            <a:r>
              <a:rPr altLang="en-US" lang="zh-CN"/>
              <a:t>、肾小球滤过率降低，水钠潴留</a:t>
            </a:r>
          </a:p>
          <a:p>
            <a:pPr eaLnBrk="1" hangingPunct="1" lvl="0"/>
            <a:r>
              <a:rPr altLang="zh-CN" lang="en-US"/>
              <a:t>2</a:t>
            </a:r>
            <a:r>
              <a:rPr altLang="en-US" lang="zh-CN"/>
              <a:t>、全身毛细血管通透性增加，使液体容易由血管内进入组织间隙</a:t>
            </a:r>
          </a:p>
          <a:p>
            <a:pPr eaLnBrk="1" hangingPunct="1" lvl="0"/>
            <a:r>
              <a:rPr altLang="zh-CN" lang="en-US"/>
              <a:t>3</a:t>
            </a:r>
            <a:r>
              <a:rPr altLang="en-US" lang="zh-CN"/>
              <a:t>、血浆胶体渗透压降低，特别是白蛋白水平降低，水分容易移向组织间隙</a:t>
            </a:r>
          </a:p>
          <a:p>
            <a:pPr eaLnBrk="1" hangingPunct="1" lvl="0"/>
            <a:r>
              <a:rPr altLang="zh-CN" lang="en-US"/>
              <a:t>4</a:t>
            </a:r>
            <a:r>
              <a:rPr altLang="en-US" lang="zh-CN"/>
              <a:t>、有效血容量减少，导致继发性醛固酮增多症加重了水钠潴留。</a:t>
            </a:r>
          </a:p>
        </p:txBody>
      </p:sp>
    </p:spTree>
  </p:cSld>
  <p:clrMapOvr>
    <a:masterClrMapping/>
  </p:clrMapOvr>
  <p:transition spd="med" advClick="1">
    <p:pull dir="lu"/>
  </p:transition>
</p:sld>
</file>

<file path=ppt/slides/slide23.xml><?xml version="1.0" encoding="utf-8"?>
<p:sld xmlns:a="http://schemas.openxmlformats.org/drawingml/2006/main" xmlns:r="http://schemas.openxmlformats.org/officeDocument/2006/relationships" xmlns:p="http://schemas.openxmlformats.org/presentationml/2006/main" show="1" showMasterSp="1">
  <p:cSld>
    <p:spTree>
      <p:nvGrpSpPr>
        <p:cNvPr id="92" name=""/>
        <p:cNvGrpSpPr/>
        <p:nvPr/>
      </p:nvGrpSpPr>
      <p:grpSpPr>
        <a:xfrm rot="0">
          <a:off x="0" y="0"/>
          <a:ext cx="0" cy="0"/>
          <a:chOff x="0" y="0"/>
          <a:chExt cx="0" cy="0"/>
        </a:xfrm>
      </p:grpSpPr>
      <p:sp>
        <p:nvSpPr>
          <p:cNvPr id="1048874"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75"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latin typeface="楷体_GB2312" pitchFamily="49" charset="-122"/>
                <a:ea typeface="楷体_GB2312" pitchFamily="49" charset="-122"/>
              </a:rPr>
              <a:t>    </a:t>
            </a:r>
          </a:p>
          <a:p>
            <a:pPr eaLnBrk="1" hangingPunct="1" lvl="0">
              <a:buNone/>
            </a:pPr>
            <a:r>
              <a:rPr altLang="en-US" b="1" lang="zh-CN">
                <a:solidFill>
                  <a:schemeClr val="lt2"/>
                </a:solidFill>
                <a:latin typeface="楷体_GB2312" pitchFamily="49" charset="-122"/>
                <a:ea typeface="楷体_GB2312" pitchFamily="49" charset="-122"/>
              </a:rPr>
              <a:t>    心源性和肾源性水肿的鉴别诊断鉴别点</a:t>
            </a: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肾源性水肿         心源性水肿 </a:t>
            </a:r>
          </a:p>
          <a:p>
            <a:pPr eaLnBrk="1" hangingPunct="1" lvl="0">
              <a:buNone/>
            </a:pPr>
            <a:r>
              <a:rPr altLang="en-US" b="1" lang="zh-CN">
                <a:latin typeface="楷体_GB2312" pitchFamily="49" charset="-122"/>
                <a:ea typeface="楷体_GB2312" pitchFamily="49" charset="-122"/>
              </a:rPr>
              <a:t>开始部位 从眼睑、颜面、全身  从足部到全身 </a:t>
            </a:r>
          </a:p>
          <a:p>
            <a:pPr eaLnBrk="1" hangingPunct="1" lvl="0">
              <a:buNone/>
            </a:pPr>
            <a:r>
              <a:rPr altLang="en-US" b="1" lang="zh-CN">
                <a:latin typeface="楷体_GB2312" pitchFamily="49" charset="-122"/>
                <a:ea typeface="楷体_GB2312" pitchFamily="49" charset="-122"/>
              </a:rPr>
              <a:t>         下行性              上行性 </a:t>
            </a:r>
          </a:p>
          <a:p>
            <a:pPr eaLnBrk="1" hangingPunct="1" lvl="0">
              <a:buNone/>
            </a:pPr>
            <a:r>
              <a:rPr altLang="en-US" b="1" lang="zh-CN">
                <a:latin typeface="楷体_GB2312" pitchFamily="49" charset="-122"/>
                <a:ea typeface="楷体_GB2312" pitchFamily="49" charset="-122"/>
              </a:rPr>
              <a:t>发展快慢  常迅速             较缓慢 </a:t>
            </a:r>
          </a:p>
          <a:p>
            <a:pPr eaLnBrk="1" hangingPunct="1" lvl="0">
              <a:buNone/>
            </a:pPr>
            <a:r>
              <a:rPr altLang="en-US" b="1" lang="zh-CN">
                <a:latin typeface="楷体_GB2312" pitchFamily="49" charset="-122"/>
                <a:ea typeface="楷体_GB2312" pitchFamily="49" charset="-122"/>
              </a:rPr>
              <a:t>水肿性质  软而移动性大       比较坚实</a:t>
            </a:r>
          </a:p>
          <a:p>
            <a:pPr eaLnBrk="1" hangingPunct="1" lvl="0">
              <a:buNone/>
            </a:pPr>
            <a:r>
              <a:rPr altLang="en-US" b="1" lang="zh-CN">
                <a:latin typeface="楷体_GB2312" pitchFamily="49" charset="-122"/>
                <a:ea typeface="楷体_GB2312" pitchFamily="49" charset="-122"/>
              </a:rPr>
              <a:t>                             移动性较小 </a:t>
            </a:r>
          </a:p>
          <a:p>
            <a:pPr eaLnBrk="1" hangingPunct="1" lvl="0">
              <a:buNone/>
            </a:pPr>
            <a:r>
              <a:rPr altLang="en-US" b="1" lang="zh-CN">
                <a:latin typeface="楷体_GB2312" pitchFamily="49" charset="-122"/>
                <a:ea typeface="楷体_GB2312" pitchFamily="49" charset="-122"/>
              </a:rPr>
              <a:t>伴随症状 其他肾脏病体征    心功能不全体征 </a:t>
            </a:r>
          </a:p>
          <a:p>
            <a:pPr eaLnBrk="1" hangingPunct="1" lvl="0">
              <a:buNone/>
            </a:pPr>
            <a:r>
              <a:rPr altLang="en-US" b="1" lang="zh-CN">
                <a:latin typeface="楷体_GB2312" pitchFamily="49" charset="-122"/>
                <a:ea typeface="楷体_GB2312" pitchFamily="49" charset="-122"/>
              </a:rPr>
              <a:t>         如蛋白尿、血尿    心脏增大、杂音</a:t>
            </a:r>
          </a:p>
          <a:p>
            <a:pPr eaLnBrk="1" hangingPunct="1" lvl="0">
              <a:buNone/>
            </a:pPr>
            <a:r>
              <a:rPr altLang="en-US" b="1" lang="zh-CN">
                <a:latin typeface="楷体_GB2312" pitchFamily="49" charset="-122"/>
                <a:ea typeface="楷体_GB2312" pitchFamily="49" charset="-122"/>
              </a:rPr>
              <a:t>         管型尿、眼底改变  肝大、静脉压升高</a:t>
            </a:r>
            <a:r>
              <a:rPr altLang="en-US" lang="zh-CN">
                <a:latin typeface="楷体_GB2312" pitchFamily="49" charset="-122"/>
                <a:ea typeface="楷体_GB2312" pitchFamily="49" charset="-122"/>
              </a:rPr>
              <a:t> </a:t>
            </a:r>
          </a:p>
          <a:p>
            <a:pPr eaLnBrk="1" hangingPunct="1" lvl="0"/>
            <a:endParaRPr altLang="en-US" lang="zh-CN">
              <a:latin typeface="楷体_GB2312" pitchFamily="49" charset="-122"/>
              <a:ea typeface="楷体_GB2312" pitchFamily="49" charset="-122"/>
            </a:endParaRPr>
          </a:p>
        </p:txBody>
      </p:sp>
      <p:sp>
        <p:nvSpPr>
          <p:cNvPr id="1048876" name="Line 4"/>
          <p:cNvSpPr/>
          <p:nvPr/>
        </p:nvSpPr>
        <p:spPr>
          <a:xfrm rot="0">
            <a:off x="152400" y="1752600"/>
            <a:ext cx="8991600" cy="0"/>
          </a:xfrm>
          <a:prstGeom prst="line"/>
          <a:noFill/>
          <a:ln w="57150" cap="flat" cmpd="sng">
            <a:solidFill>
              <a:srgbClr val="FFFF00">
                <a:alpha val="100000"/>
              </a:srgbClr>
            </a:solidFill>
            <a:prstDash val="solid"/>
            <a:round/>
          </a:ln>
        </p:spPr>
      </p:sp>
      <p:sp>
        <p:nvSpPr>
          <p:cNvPr id="1048877" name="Line 5"/>
          <p:cNvSpPr/>
          <p:nvPr/>
        </p:nvSpPr>
        <p:spPr>
          <a:xfrm rot="0">
            <a:off x="152400" y="1143000"/>
            <a:ext cx="8991600" cy="0"/>
          </a:xfrm>
          <a:prstGeom prst="line"/>
          <a:noFill/>
          <a:ln w="57150" cap="flat" cmpd="sng">
            <a:solidFill>
              <a:srgbClr val="FFFF00">
                <a:alpha val="100000"/>
              </a:srgbClr>
            </a:solidFill>
            <a:prstDash val="solid"/>
            <a:round/>
          </a:ln>
        </p:spPr>
      </p:sp>
      <p:sp>
        <p:nvSpPr>
          <p:cNvPr id="1048878" name="Line 6"/>
          <p:cNvSpPr/>
          <p:nvPr/>
        </p:nvSpPr>
        <p:spPr>
          <a:xfrm rot="0">
            <a:off x="152400" y="6629400"/>
            <a:ext cx="8991600" cy="0"/>
          </a:xfrm>
          <a:prstGeom prst="line"/>
          <a:noFill/>
          <a:ln w="57150" cap="flat" cmpd="sng">
            <a:solidFill>
              <a:srgbClr val="FFFF00">
                <a:alpha val="100000"/>
              </a:srgbClr>
            </a:solidFill>
            <a:prstDash val="solid"/>
            <a:round/>
          </a:ln>
        </p:spPr>
      </p:sp>
    </p:spTree>
  </p:cSld>
  <p:clrMapOvr>
    <a:masterClrMapping/>
  </p:clrMapOvr>
  <p:transition spd="med" advClick="1">
    <p:pull dir="lu"/>
  </p:transition>
  <p:timing/>
</p:sld>
</file>

<file path=ppt/slides/slide24.xml><?xml version="1.0" encoding="utf-8"?>
<p:sld xmlns:a="http://schemas.openxmlformats.org/drawingml/2006/main" xmlns:r="http://schemas.openxmlformats.org/officeDocument/2006/relationships" xmlns:p="http://schemas.openxmlformats.org/presentationml/2006/main" show="1" showMasterSp="1">
  <p:cSld>
    <p:spTree>
      <p:nvGrpSpPr>
        <p:cNvPr id="93" name=""/>
        <p:cNvGrpSpPr/>
        <p:nvPr/>
      </p:nvGrpSpPr>
      <p:grpSpPr>
        <a:xfrm rot="0">
          <a:off x="0" y="0"/>
          <a:ext cx="0" cy="0"/>
          <a:chOff x="0" y="0"/>
          <a:chExt cx="0" cy="0"/>
        </a:xfrm>
      </p:grpSpPr>
      <p:sp>
        <p:nvSpPr>
          <p:cNvPr id="1048879"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80" name="Rectangle 3"/>
          <p:cNvSpPr/>
          <p:nvPr>
            <p:ph type="body" sz="full" idx="1"/>
          </p:nvPr>
        </p:nvSpPr>
        <p:spPr>
          <a:xfrm rot="0">
            <a:off x="381000" y="0"/>
            <a:ext cx="8763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p>
          <a:p>
            <a:pPr eaLnBrk="1" hangingPunct="1" lvl="0">
              <a:buNone/>
            </a:pPr>
            <a:r>
              <a:rPr altLang="zh-CN" b="1" lang="en-US">
                <a:solidFill>
                  <a:schemeClr val="lt2"/>
                </a:solidFill>
                <a:latin typeface="楷体_GB2312" pitchFamily="49" charset="-122"/>
                <a:ea typeface="楷体_GB2312" pitchFamily="49" charset="-122"/>
              </a:rPr>
              <a:t>3.</a:t>
            </a:r>
            <a:r>
              <a:rPr altLang="en-US" b="1" lang="zh-CN">
                <a:solidFill>
                  <a:schemeClr val="lt2"/>
                </a:solidFill>
                <a:latin typeface="楷体_GB2312" pitchFamily="49" charset="-122"/>
                <a:ea typeface="楷体_GB2312" pitchFamily="49" charset="-122"/>
              </a:rPr>
              <a:t>肝源性水肿</a:t>
            </a:r>
          </a:p>
          <a:p>
            <a:pPr eaLnBrk="1" hangingPunct="1" lvl="0">
              <a:buNone/>
            </a:pPr>
            <a:r>
              <a:rPr altLang="zh-CN" b="1" lang="en-US">
                <a:latin typeface="楷体_GB2312" pitchFamily="49" charset="-122"/>
                <a:ea typeface="楷体_GB2312" pitchFamily="49" charset="-122"/>
              </a:rPr>
              <a:t>病因：见于失代偿期肝硬化</a:t>
            </a:r>
          </a:p>
          <a:p>
            <a:pPr eaLnBrk="1" hangingPunct="1" lvl="0">
              <a:buNone/>
            </a:pPr>
            <a:r>
              <a:rPr altLang="zh-CN" b="1" lang="en-US">
                <a:latin typeface="楷体_GB2312" pitchFamily="49" charset="-122"/>
                <a:ea typeface="楷体_GB2312" pitchFamily="49" charset="-122"/>
              </a:rPr>
              <a:t>水肿和腹水形成的主要机制:</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门脉高压 </a:t>
            </a:r>
          </a:p>
          <a:p>
            <a:pPr eaLnBrk="1" hangingPunct="1" lvl="0">
              <a:buNone/>
            </a:pPr>
            <a:r>
              <a:rPr altLang="en-US" b="1" lang="zh-CN">
                <a:latin typeface="楷体_GB2312" pitchFamily="49" charset="-122"/>
                <a:ea typeface="楷体_GB2312" pitchFamily="49" charset="-122"/>
              </a:rPr>
              <a:t>   ◆低蛋白血症 </a:t>
            </a:r>
          </a:p>
          <a:p>
            <a:pPr eaLnBrk="1" hangingPunct="1" lvl="0">
              <a:buNone/>
            </a:pPr>
            <a:r>
              <a:rPr altLang="en-US" b="1" lang="zh-CN">
                <a:latin typeface="楷体_GB2312" pitchFamily="49" charset="-122"/>
                <a:ea typeface="楷体_GB2312" pitchFamily="49" charset="-122"/>
              </a:rPr>
              <a:t>   ◆肝淋巴液回流受阻 （腹水形成原因之一）</a:t>
            </a:r>
          </a:p>
          <a:p>
            <a:pPr eaLnBrk="1" hangingPunct="1" lvl="0">
              <a:buNone/>
            </a:pPr>
            <a:r>
              <a:rPr altLang="en-US" b="1" lang="zh-CN">
                <a:latin typeface="楷体_GB2312" pitchFamily="49" charset="-122"/>
                <a:ea typeface="楷体_GB2312" pitchFamily="49" charset="-122"/>
              </a:rPr>
              <a:t>   ◆继发性醛固酮增多 </a:t>
            </a:r>
          </a:p>
        </p:txBody>
      </p:sp>
    </p:spTree>
  </p:cSld>
  <p:clrMapOvr>
    <a:masterClrMapping/>
  </p:clrMapOvr>
  <p:transition spd="med" advClick="1">
    <p:pull dir="lu"/>
  </p:transition>
  <p:timing/>
</p:sld>
</file>

<file path=ppt/slides/slide25.xml><?xml version="1.0" encoding="utf-8"?>
<p:sld xmlns:a="http://schemas.openxmlformats.org/drawingml/2006/main" xmlns:r="http://schemas.openxmlformats.org/officeDocument/2006/relationships" xmlns:p="http://schemas.openxmlformats.org/presentationml/2006/main" show="1" showMasterSp="1">
  <p:cSld>
    <p:spTree>
      <p:nvGrpSpPr>
        <p:cNvPr id="94" name=""/>
        <p:cNvGrpSpPr/>
        <p:nvPr/>
      </p:nvGrpSpPr>
      <p:grpSpPr>
        <a:xfrm rot="0">
          <a:off x="0" y="0"/>
          <a:ext cx="0" cy="0"/>
          <a:chOff x="0" y="0"/>
          <a:chExt cx="0" cy="0"/>
        </a:xfrm>
      </p:grpSpPr>
      <p:sp>
        <p:nvSpPr>
          <p:cNvPr id="1048881"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82"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ea typeface="楷体_GB2312" pitchFamily="49" charset="-122"/>
            </a:endParaRPr>
          </a:p>
          <a:p>
            <a:pPr eaLnBrk="1" hangingPunct="1" lvl="0">
              <a:buNone/>
            </a:pPr>
            <a:r>
              <a:rPr altLang="en-US" b="1" lang="zh-CN">
                <a:ea typeface="楷体_GB2312" pitchFamily="49" charset="-122"/>
              </a:rPr>
              <a:t>患者常伴有：</a:t>
            </a:r>
          </a:p>
          <a:p>
            <a:pPr eaLnBrk="1" hangingPunct="1" lvl="0">
              <a:buNone/>
            </a:pPr>
            <a:r>
              <a:rPr altLang="en-US" b="1" lang="zh-CN">
                <a:ea typeface="楷体_GB2312" pitchFamily="49" charset="-122"/>
              </a:rPr>
              <a:t>   黄疸、肝肿大、脾肿大、</a:t>
            </a:r>
          </a:p>
          <a:p>
            <a:pPr eaLnBrk="1" hangingPunct="1" lvl="0">
              <a:buNone/>
            </a:pPr>
            <a:r>
              <a:rPr altLang="en-US" b="1" lang="zh-CN">
                <a:ea typeface="楷体_GB2312" pitchFamily="49" charset="-122"/>
              </a:rPr>
              <a:t>  肝掌、蜘蛛痣、</a:t>
            </a:r>
          </a:p>
          <a:p>
            <a:pPr eaLnBrk="1" hangingPunct="1" lvl="0">
              <a:buNone/>
            </a:pPr>
            <a:r>
              <a:rPr altLang="en-US" b="1" lang="zh-CN">
                <a:ea typeface="楷体_GB2312" pitchFamily="49" charset="-122"/>
              </a:rPr>
              <a:t>  腹壁静脉曲张等体征。</a:t>
            </a:r>
          </a:p>
          <a:p>
            <a:pPr eaLnBrk="1" hangingPunct="1" lvl="0">
              <a:buNone/>
            </a:pPr>
            <a:endParaRPr altLang="en-US" b="1" lang="zh-CN">
              <a:latin typeface="楷体_GB2312" pitchFamily="49" charset="-122"/>
              <a:ea typeface="楷体_GB2312" pitchFamily="49" charset="-122"/>
            </a:endParaRPr>
          </a:p>
          <a:p>
            <a:pPr eaLnBrk="1" hangingPunct="1" lvl="0"/>
            <a:endParaRPr altLang="en-US" lang="zh-CN"/>
          </a:p>
        </p:txBody>
      </p:sp>
      <p:pic>
        <p:nvPicPr>
          <p:cNvPr id="2097168" name="Picture 4">
            <a:hlinkClick r:id="rId1"/>
          </p:cNvPr>
          <p:cNvPicPr>
            <a:picLocks/>
          </p:cNvPicPr>
          <p:nvPr/>
        </p:nvPicPr>
        <p:blipFill>
          <a:blip xmlns:r="http://schemas.openxmlformats.org/officeDocument/2006/relationships" r:embed="rId2"/>
          <a:srcRect l="0" t="0" r="0" b="0"/>
          <a:stretch>
            <a:fillRect/>
          </a:stretch>
        </p:blipFill>
        <p:spPr>
          <a:xfrm rot="0">
            <a:off x="0" y="3352800"/>
            <a:ext cx="2514600" cy="2971800"/>
          </a:xfrm>
          <a:prstGeom prst="rect"/>
          <a:noFill/>
          <a:ln>
            <a:noFill/>
          </a:ln>
        </p:spPr>
      </p:pic>
      <p:pic>
        <p:nvPicPr>
          <p:cNvPr id="2097169" name="Picture 5">
            <a:hlinkClick r:id="rId3"/>
          </p:cNvPr>
          <p:cNvPicPr>
            <a:picLocks/>
          </p:cNvPicPr>
          <p:nvPr/>
        </p:nvPicPr>
        <p:blipFill>
          <a:blip xmlns:r="http://schemas.openxmlformats.org/officeDocument/2006/relationships" r:embed="rId4"/>
          <a:srcRect l="0" t="0" r="0" b="0"/>
          <a:stretch>
            <a:fillRect/>
          </a:stretch>
        </p:blipFill>
        <p:spPr>
          <a:xfrm rot="0">
            <a:off x="2743200" y="3352800"/>
            <a:ext cx="2454275" cy="2933700"/>
          </a:xfrm>
          <a:prstGeom prst="rect"/>
          <a:noFill/>
          <a:ln>
            <a:noFill/>
          </a:ln>
        </p:spPr>
      </p:pic>
      <p:pic>
        <p:nvPicPr>
          <p:cNvPr id="2097170" name="Picture 6">
            <a:hlinkClick r:id="rId5"/>
          </p:cNvPr>
          <p:cNvPicPr>
            <a:picLocks/>
          </p:cNvPicPr>
          <p:nvPr/>
        </p:nvPicPr>
        <p:blipFill>
          <a:blip xmlns:r="http://schemas.openxmlformats.org/officeDocument/2006/relationships" r:embed="rId6"/>
          <a:srcRect l="0" t="0" r="0" b="0"/>
          <a:stretch>
            <a:fillRect/>
          </a:stretch>
        </p:blipFill>
        <p:spPr>
          <a:xfrm rot="0">
            <a:off x="5562600" y="914400"/>
            <a:ext cx="3124200" cy="2106612"/>
          </a:xfrm>
          <a:prstGeom prst="rect"/>
          <a:noFill/>
          <a:ln>
            <a:noFill/>
          </a:ln>
        </p:spPr>
      </p:pic>
      <p:pic>
        <p:nvPicPr>
          <p:cNvPr id="2097171" name="Picture 7">
            <a:hlinkClick r:id="rId7"/>
          </p:cNvPr>
          <p:cNvPicPr>
            <a:picLocks/>
          </p:cNvPicPr>
          <p:nvPr/>
        </p:nvPicPr>
        <p:blipFill>
          <a:blip xmlns:r="http://schemas.openxmlformats.org/officeDocument/2006/relationships" r:embed="rId8"/>
          <a:srcRect l="0" t="0" r="0" b="0"/>
          <a:stretch>
            <a:fillRect/>
          </a:stretch>
        </p:blipFill>
        <p:spPr>
          <a:xfrm rot="0">
            <a:off x="5562600" y="3200400"/>
            <a:ext cx="3200400" cy="3035300"/>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2" presetSubtype="4">
                                  <p:stCondLst>
                                    <p:cond delay="0"/>
                                  </p:stCondLst>
                                  <p:childTnLst>
                                    <p:set>
                                      <p:cBhvr>
                                        <p:cTn dur="1" fill="hold" id="6">
                                          <p:stCondLst>
                                            <p:cond delay="0"/>
                                          </p:stCondLst>
                                        </p:cTn>
                                        <p:tgtEl>
                                          <p:spTgt spid="2097170"/>
                                        </p:tgtEl>
                                        <p:attrNameLst>
                                          <p:attrName>style.visibility</p:attrName>
                                        </p:attrNameLst>
                                      </p:cBhvr>
                                      <p:to>
                                        <p:strVal val="visible"/>
                                      </p:to>
                                    </p:set>
                                    <p:animEffect transition="in" filter="slide(fromBottom)">
                                      <p:cBhvr>
                                        <p:cTn dur="500" id="7"/>
                                        <p:tgtEl>
                                          <p:spTgt spid="2097170"/>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2097168"/>
                                        </p:tgtEl>
                                        <p:attrNameLst>
                                          <p:attrName>style.visibility</p:attrName>
                                        </p:attrNameLst>
                                      </p:cBhvr>
                                      <p:to>
                                        <p:strVal val="visible"/>
                                      </p:to>
                                    </p:set>
                                    <p:animEffect transition="in" filter="fade">
                                      <p:cBhvr>
                                        <p:cTn dur="2000" id="12"/>
                                        <p:tgtEl>
                                          <p:spTgt spid="2097168"/>
                                        </p:tgtEl>
                                      </p:cBhvr>
                                    </p:animEffect>
                                  </p:childTnLst>
                                </p:cTn>
                              </p:par>
                            </p:childTnLst>
                          </p:cTn>
                        </p:par>
                      </p:childTnLst>
                    </p:cTn>
                  </p:par>
                  <p:par>
                    <p:cTn fill="hold" id="13">
                      <p:stCondLst>
                        <p:cond delay="indefinite"/>
                      </p:stCondLst>
                      <p:childTnLst>
                        <p:par>
                          <p:cTn fill="hold" id="14">
                            <p:stCondLst>
                              <p:cond delay="0"/>
                            </p:stCondLst>
                            <p:childTnLst>
                              <p:par>
                                <p:cTn fill="hold" id="15" nodeType="clickEffect" presetClass="entr" presetID="12" presetSubtype="4">
                                  <p:stCondLst>
                                    <p:cond delay="0"/>
                                  </p:stCondLst>
                                  <p:childTnLst>
                                    <p:set>
                                      <p:cBhvr>
                                        <p:cTn dur="1" fill="hold" id="16">
                                          <p:stCondLst>
                                            <p:cond delay="0"/>
                                          </p:stCondLst>
                                        </p:cTn>
                                        <p:tgtEl>
                                          <p:spTgt spid="2097169"/>
                                        </p:tgtEl>
                                        <p:attrNameLst>
                                          <p:attrName>style.visibility</p:attrName>
                                        </p:attrNameLst>
                                      </p:cBhvr>
                                      <p:to>
                                        <p:strVal val="visible"/>
                                      </p:to>
                                    </p:set>
                                    <p:animEffect transition="in" filter="slide(fromBottom)">
                                      <p:cBhvr>
                                        <p:cTn dur="500" id="17"/>
                                        <p:tgtEl>
                                          <p:spTgt spid="2097169"/>
                                        </p:tgtEl>
                                      </p:cBhvr>
                                    </p:animEffect>
                                  </p:childTnLst>
                                </p:cTn>
                              </p:par>
                            </p:childTnLst>
                          </p:cTn>
                        </p:par>
                      </p:childTnLst>
                    </p:cTn>
                  </p:par>
                  <p:par>
                    <p:cTn fill="hold" id="18">
                      <p:stCondLst>
                        <p:cond delay="indefinite"/>
                      </p:stCondLst>
                      <p:childTnLst>
                        <p:par>
                          <p:cTn fill="hold" id="19">
                            <p:stCondLst>
                              <p:cond delay="0"/>
                            </p:stCondLst>
                            <p:childTnLst>
                              <p:par>
                                <p:cTn fill="hold" id="20" nodeType="clickEffect" presetClass="entr" presetID="55" presetSubtype="0">
                                  <p:stCondLst>
                                    <p:cond delay="0"/>
                                  </p:stCondLst>
                                  <p:childTnLst>
                                    <p:set>
                                      <p:cBhvr>
                                        <p:cTn dur="1" fill="hold" id="21">
                                          <p:stCondLst>
                                            <p:cond delay="0"/>
                                          </p:stCondLst>
                                        </p:cTn>
                                        <p:tgtEl>
                                          <p:spTgt spid="2097171"/>
                                        </p:tgtEl>
                                        <p:attrNameLst>
                                          <p:attrName>style.visibility</p:attrName>
                                        </p:attrNameLst>
                                      </p:cBhvr>
                                      <p:to>
                                        <p:strVal val="visible"/>
                                      </p:to>
                                    </p:set>
                                    <p:anim calcmode="lin" valueType="num">
                                      <p:cBhvr>
                                        <p:cTn dur="1000" fill="hold" id="22"/>
                                        <p:tgtEl>
                                          <p:spTgt spid="2097171"/>
                                        </p:tgtEl>
                                        <p:attrNameLst>
                                          <p:attrName>ppt_w</p:attrName>
                                        </p:attrNameLst>
                                      </p:cBhvr>
                                      <p:tavLst>
                                        <p:tav tm="0">
                                          <p:val>
                                            <p:strVal val="#ppt_w*0.70"/>
                                          </p:val>
                                        </p:tav>
                                        <p:tav tm="100000">
                                          <p:val>
                                            <p:strVal val="#ppt_w"/>
                                          </p:val>
                                        </p:tav>
                                      </p:tavLst>
                                    </p:anim>
                                    <p:anim calcmode="lin" valueType="num">
                                      <p:cBhvr>
                                        <p:cTn dur="1000" fill="hold" id="23"/>
                                        <p:tgtEl>
                                          <p:spTgt spid="2097171"/>
                                        </p:tgtEl>
                                        <p:attrNameLst>
                                          <p:attrName>ppt_h</p:attrName>
                                        </p:attrNameLst>
                                      </p:cBhvr>
                                      <p:tavLst>
                                        <p:tav tm="0">
                                          <p:val>
                                            <p:strVal val="#ppt_h"/>
                                          </p:val>
                                        </p:tav>
                                        <p:tav tm="100000">
                                          <p:val>
                                            <p:strVal val="#ppt_h"/>
                                          </p:val>
                                        </p:tav>
                                      </p:tavLst>
                                    </p:anim>
                                    <p:animEffect transition="in" filter="fade">
                                      <p:cBhvr>
                                        <p:cTn dur="1000" id="24"/>
                                        <p:tgtEl>
                                          <p:spTgt spid="2097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1" showMasterSp="1">
  <p:cSld>
    <p:spTree>
      <p:nvGrpSpPr>
        <p:cNvPr id="95" name=""/>
        <p:cNvGrpSpPr/>
        <p:nvPr/>
      </p:nvGrpSpPr>
      <p:grpSpPr>
        <a:xfrm rot="0">
          <a:off x="0" y="0"/>
          <a:ext cx="0" cy="0"/>
          <a:chOff x="0" y="0"/>
          <a:chExt cx="0" cy="0"/>
        </a:xfrm>
      </p:grpSpPr>
      <p:sp>
        <p:nvSpPr>
          <p:cNvPr id="1048883"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84"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特点</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主要表现为腹水</a:t>
            </a:r>
          </a:p>
          <a:p>
            <a:pPr eaLnBrk="1" hangingPunct="1" lvl="0">
              <a:buNone/>
            </a:pPr>
            <a:r>
              <a:rPr altLang="en-US" b="1" lang="zh-CN">
                <a:latin typeface="楷体_GB2312" pitchFamily="49" charset="-122"/>
                <a:ea typeface="楷体_GB2312" pitchFamily="49" charset="-122"/>
              </a:rPr>
              <a:t>     ◇也可首先出现踝部水肿，渐向上发展</a:t>
            </a:r>
          </a:p>
          <a:p>
            <a:pPr eaLnBrk="1" hangingPunct="1" lvl="0"/>
            <a:endParaRPr altLang="en-US" lang="zh-CN">
              <a:latin typeface="楷体_GB2312" pitchFamily="49" charset="-122"/>
              <a:ea typeface="楷体_GB2312" pitchFamily="49" charset="-122"/>
            </a:endParaRPr>
          </a:p>
          <a:p>
            <a:pPr eaLnBrk="1" hangingPunct="1" lvl="0"/>
            <a:endParaRPr altLang="en-US" lang="zh-CN"/>
          </a:p>
        </p:txBody>
      </p:sp>
      <p:pic>
        <p:nvPicPr>
          <p:cNvPr id="2097172" name="Picture 4"/>
          <p:cNvPicPr>
            <a:picLocks/>
          </p:cNvPicPr>
          <p:nvPr/>
        </p:nvPicPr>
        <p:blipFill>
          <a:blip xmlns:r="http://schemas.openxmlformats.org/officeDocument/2006/relationships" r:embed="rId1"/>
          <a:srcRect l="0" t="0" r="0" b="0"/>
          <a:stretch>
            <a:fillRect/>
          </a:stretch>
        </p:blipFill>
        <p:spPr>
          <a:xfrm rot="0">
            <a:off x="1219200" y="2362200"/>
            <a:ext cx="2590800" cy="3124200"/>
          </a:xfrm>
          <a:prstGeom prst="rect"/>
          <a:noFill/>
          <a:ln>
            <a:noFill/>
          </a:ln>
        </p:spPr>
      </p:pic>
      <p:pic>
        <p:nvPicPr>
          <p:cNvPr id="2097173" name="Picture 5"/>
          <p:cNvPicPr>
            <a:picLocks/>
          </p:cNvPicPr>
          <p:nvPr/>
        </p:nvPicPr>
        <p:blipFill>
          <a:blip xmlns:r="http://schemas.openxmlformats.org/officeDocument/2006/relationships" r:embed="rId2"/>
          <a:srcRect l="0" t="0" r="0" b="0"/>
          <a:stretch>
            <a:fillRect/>
          </a:stretch>
        </p:blipFill>
        <p:spPr>
          <a:xfrm rot="0">
            <a:off x="5029200" y="2362200"/>
            <a:ext cx="2222500" cy="3181350"/>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7" presetSubtype="4">
                                  <p:stCondLst>
                                    <p:cond delay="0"/>
                                  </p:stCondLst>
                                  <p:childTnLst>
                                    <p:set>
                                      <p:cBhvr>
                                        <p:cTn dur="1" fill="hold" id="6">
                                          <p:stCondLst>
                                            <p:cond delay="0"/>
                                          </p:stCondLst>
                                        </p:cTn>
                                        <p:tgtEl>
                                          <p:spTgt spid="2097172"/>
                                        </p:tgtEl>
                                        <p:attrNameLst>
                                          <p:attrName>style.visibility</p:attrName>
                                        </p:attrNameLst>
                                      </p:cBhvr>
                                      <p:to>
                                        <p:strVal val="visible"/>
                                      </p:to>
                                    </p:set>
                                    <p:anim calcmode="lin" valueType="num">
                                      <p:cBhvr additive="base">
                                        <p:cTn dur="5000" fill="hold" id="7"/>
                                        <p:tgtEl>
                                          <p:spTgt spid="2097172"/>
                                        </p:tgtEl>
                                        <p:attrNameLst>
                                          <p:attrName>ppt_x</p:attrName>
                                        </p:attrNameLst>
                                      </p:cBhvr>
                                      <p:tavLst>
                                        <p:tav tm="0">
                                          <p:val>
                                            <p:strVal val="#ppt_x"/>
                                          </p:val>
                                        </p:tav>
                                        <p:tav tm="100000">
                                          <p:val>
                                            <p:strVal val="#ppt_x"/>
                                          </p:val>
                                        </p:tav>
                                      </p:tavLst>
                                    </p:anim>
                                    <p:anim calcmode="lin" valueType="num">
                                      <p:cBhvr additive="base">
                                        <p:cTn dur="5000" fill="hold" id="8"/>
                                        <p:tgtEl>
                                          <p:spTgt spid="2097172"/>
                                        </p:tgtEl>
                                        <p:attrNameLst>
                                          <p:attrName>ppt_y</p:attrName>
                                        </p:attrNameLst>
                                      </p:cBhvr>
                                      <p:tavLst>
                                        <p:tav tm="0">
                                          <p:val>
                                            <p:strVal val="1+#ppt_h/2"/>
                                          </p:val>
                                        </p:tav>
                                        <p:tav tm="100000">
                                          <p:val>
                                            <p:strVal val="#ppt_y"/>
                                          </p:val>
                                        </p:tav>
                                      </p:tavLst>
                                    </p:anim>
                                  </p:childTnLst>
                                </p:cTn>
                              </p:par>
                            </p:childTnLst>
                          </p:cTn>
                        </p:par>
                      </p:childTnLst>
                    </p:cTn>
                  </p:par>
                  <p:par>
                    <p:cTn fill="hold" id="9">
                      <p:stCondLst>
                        <p:cond delay="indefinite"/>
                      </p:stCondLst>
                      <p:childTnLst>
                        <p:par>
                          <p:cTn fill="hold" id="10">
                            <p:stCondLst>
                              <p:cond delay="0"/>
                            </p:stCondLst>
                            <p:childTnLst>
                              <p:par>
                                <p:cTn fill="hold" id="11" nodeType="clickEffect" presetClass="entr" presetID="55" presetSubtype="0">
                                  <p:stCondLst>
                                    <p:cond delay="0"/>
                                  </p:stCondLst>
                                  <p:childTnLst>
                                    <p:set>
                                      <p:cBhvr>
                                        <p:cTn dur="1" fill="hold" id="12">
                                          <p:stCondLst>
                                            <p:cond delay="0"/>
                                          </p:stCondLst>
                                        </p:cTn>
                                        <p:tgtEl>
                                          <p:spTgt spid="2097173"/>
                                        </p:tgtEl>
                                        <p:attrNameLst>
                                          <p:attrName>style.visibility</p:attrName>
                                        </p:attrNameLst>
                                      </p:cBhvr>
                                      <p:to>
                                        <p:strVal val="visible"/>
                                      </p:to>
                                    </p:set>
                                    <p:anim calcmode="lin" valueType="num">
                                      <p:cBhvr>
                                        <p:cTn dur="1000" fill="hold" id="13"/>
                                        <p:tgtEl>
                                          <p:spTgt spid="2097173"/>
                                        </p:tgtEl>
                                        <p:attrNameLst>
                                          <p:attrName>ppt_w</p:attrName>
                                        </p:attrNameLst>
                                      </p:cBhvr>
                                      <p:tavLst>
                                        <p:tav tm="0">
                                          <p:val>
                                            <p:strVal val="#ppt_w*0.70"/>
                                          </p:val>
                                        </p:tav>
                                        <p:tav tm="100000">
                                          <p:val>
                                            <p:strVal val="#ppt_w"/>
                                          </p:val>
                                        </p:tav>
                                      </p:tavLst>
                                    </p:anim>
                                    <p:anim calcmode="lin" valueType="num">
                                      <p:cBhvr>
                                        <p:cTn dur="1000" fill="hold" id="14"/>
                                        <p:tgtEl>
                                          <p:spTgt spid="2097173"/>
                                        </p:tgtEl>
                                        <p:attrNameLst>
                                          <p:attrName>ppt_h</p:attrName>
                                        </p:attrNameLst>
                                      </p:cBhvr>
                                      <p:tavLst>
                                        <p:tav tm="0">
                                          <p:val>
                                            <p:strVal val="#ppt_h"/>
                                          </p:val>
                                        </p:tav>
                                        <p:tav tm="100000">
                                          <p:val>
                                            <p:strVal val="#ppt_h"/>
                                          </p:val>
                                        </p:tav>
                                      </p:tavLst>
                                    </p:anim>
                                    <p:animEffect transition="in" filter="fade">
                                      <p:cBhvr>
                                        <p:cTn dur="1000" id="15"/>
                                        <p:tgtEl>
                                          <p:spTgt spid="209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1" showMasterSp="1">
  <p:cSld>
    <p:spTree>
      <p:nvGrpSpPr>
        <p:cNvPr id="96" name=""/>
        <p:cNvGrpSpPr/>
        <p:nvPr/>
      </p:nvGrpSpPr>
      <p:grpSpPr>
        <a:xfrm rot="0">
          <a:off x="0" y="0"/>
          <a:ext cx="0" cy="0"/>
          <a:chOff x="0" y="0"/>
          <a:chExt cx="0" cy="0"/>
        </a:xfrm>
      </p:grpSpPr>
      <p:sp>
        <p:nvSpPr>
          <p:cNvPr id="1048885"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86" name="Rectangle 3"/>
          <p:cNvSpPr/>
          <p:nvPr>
            <p:ph type="body" sz="full" idx="1"/>
          </p:nvPr>
        </p:nvSpPr>
        <p:spPr>
          <a:xfrm rot="0">
            <a:off x="0" y="357187"/>
            <a:ext cx="9144000" cy="650081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zh-CN" b="1" lang="en-US">
                <a:solidFill>
                  <a:schemeClr val="lt2"/>
                </a:solidFill>
                <a:latin typeface="楷体_GB2312" pitchFamily="49" charset="-122"/>
                <a:ea typeface="楷体_GB2312" pitchFamily="49" charset="-122"/>
              </a:rPr>
              <a:t>4.</a:t>
            </a:r>
            <a:r>
              <a:rPr altLang="en-US" b="1" lang="zh-CN">
                <a:solidFill>
                  <a:schemeClr val="lt2"/>
                </a:solidFill>
                <a:latin typeface="楷体_GB2312" pitchFamily="49" charset="-122"/>
                <a:ea typeface="楷体_GB2312" pitchFamily="49" charset="-122"/>
              </a:rPr>
              <a:t>营养不良性水肿</a:t>
            </a:r>
            <a:r>
              <a:rPr altLang="zh-CN" b="1" lang="en-US">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由于长时间的负氮平衡，以致血浆蛋白的减少，胶体渗透压降低，出现全身水肿。</a:t>
            </a:r>
          </a:p>
          <a:p>
            <a:pPr eaLnBrk="1" hangingPunct="1" lvl="0">
              <a:buNone/>
            </a:pPr>
            <a:r>
              <a:rPr altLang="en-US" b="1" lang="zh-CN">
                <a:latin typeface="楷体_GB2312" pitchFamily="49" charset="-122"/>
                <a:ea typeface="楷体_GB2312" pitchFamily="49" charset="-122"/>
              </a:rPr>
              <a:t>病因</a:t>
            </a:r>
            <a:r>
              <a:rPr altLang="zh-CN" b="1" lang="en-US">
                <a:latin typeface="楷体_GB2312" pitchFamily="49" charset="-122"/>
                <a:ea typeface="楷体_GB2312" pitchFamily="49" charset="-122"/>
              </a:rPr>
              <a:t>:  </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慢性消耗性疾病：艾滋病、癌症病人</a:t>
            </a:r>
          </a:p>
          <a:p>
            <a:pPr eaLnBrk="1" hangingPunct="1" lvl="0">
              <a:buNone/>
            </a:pPr>
            <a:r>
              <a:rPr altLang="en-US" b="1" lang="zh-CN">
                <a:latin typeface="楷体_GB2312" pitchFamily="49" charset="-122"/>
                <a:ea typeface="楷体_GB2312" pitchFamily="49" charset="-122"/>
              </a:rPr>
              <a:t>  </a:t>
            </a:r>
          </a:p>
        </p:txBody>
      </p:sp>
      <p:pic>
        <p:nvPicPr>
          <p:cNvPr id="2097174" name="Picture 4" descr="20031123021431-0"/>
          <p:cNvPicPr>
            <a:picLocks/>
          </p:cNvPicPr>
          <p:nvPr/>
        </p:nvPicPr>
        <p:blipFill>
          <a:blip xmlns:r="http://schemas.openxmlformats.org/officeDocument/2006/relationships" r:embed="rId1"/>
          <a:srcRect l="0" t="0" r="0" b="0"/>
          <a:stretch>
            <a:fillRect/>
          </a:stretch>
        </p:blipFill>
        <p:spPr>
          <a:xfrm rot="0">
            <a:off x="4929187" y="4000500"/>
            <a:ext cx="3886200" cy="2505075"/>
          </a:xfrm>
          <a:prstGeom prst="rect"/>
          <a:noFill/>
          <a:ln>
            <a:noFill/>
          </a:ln>
        </p:spPr>
      </p:pic>
      <p:pic>
        <p:nvPicPr>
          <p:cNvPr id="2097175" name="Picture 5">
            <a:hlinkClick r:id="rId2"/>
          </p:cNvPr>
          <p:cNvPicPr>
            <a:picLocks/>
          </p:cNvPicPr>
          <p:nvPr/>
        </p:nvPicPr>
        <p:blipFill>
          <a:blip xmlns:r="http://schemas.openxmlformats.org/officeDocument/2006/relationships" r:embed="rId3"/>
          <a:srcRect l="0" t="0" r="0" b="0"/>
          <a:stretch>
            <a:fillRect/>
          </a:stretch>
        </p:blipFill>
        <p:spPr>
          <a:xfrm rot="0">
            <a:off x="214312" y="4214812"/>
            <a:ext cx="4495800" cy="239712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2097175"/>
                                        </p:tgtEl>
                                        <p:attrNameLst>
                                          <p:attrName>style.visibility</p:attrName>
                                        </p:attrNameLst>
                                      </p:cBhvr>
                                      <p:to>
                                        <p:strVal val="visible"/>
                                      </p:to>
                                    </p:set>
                                    <p:animEffect transition="in" filter="fade">
                                      <p:cBhvr>
                                        <p:cTn dur="2000" id="7"/>
                                        <p:tgtEl>
                                          <p:spTgt spid="2097175"/>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20" presetSubtype="0">
                                  <p:stCondLst>
                                    <p:cond delay="0"/>
                                  </p:stCondLst>
                                  <p:childTnLst>
                                    <p:set>
                                      <p:cBhvr>
                                        <p:cTn dur="1" fill="hold" id="11">
                                          <p:stCondLst>
                                            <p:cond delay="0"/>
                                          </p:stCondLst>
                                        </p:cTn>
                                        <p:tgtEl>
                                          <p:spTgt spid="2097174"/>
                                        </p:tgtEl>
                                        <p:attrNameLst>
                                          <p:attrName>style.visibility</p:attrName>
                                        </p:attrNameLst>
                                      </p:cBhvr>
                                      <p:to>
                                        <p:strVal val="visible"/>
                                      </p:to>
                                    </p:set>
                                    <p:animEffect transition="in" filter="wedge">
                                      <p:cBhvr>
                                        <p:cTn dur="2000" id="12"/>
                                        <p:tgtEl>
                                          <p:spTgt spid="2097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1" showMasterSp="1">
  <p:cSld>
    <p:spTree>
      <p:nvGrpSpPr>
        <p:cNvPr id="97" name=""/>
        <p:cNvGrpSpPr/>
        <p:nvPr/>
      </p:nvGrpSpPr>
      <p:grpSpPr>
        <a:xfrm rot="0">
          <a:off x="0" y="0"/>
          <a:ext cx="0" cy="0"/>
          <a:chOff x="0" y="0"/>
          <a:chExt cx="0" cy="0"/>
        </a:xfrm>
      </p:grpSpPr>
      <p:sp>
        <p:nvSpPr>
          <p:cNvPr id="1048887"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88"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a:t>
            </a:r>
            <a:r>
              <a:rPr altLang="en-US" b="1" lang="zh-CN">
                <a:solidFill>
                  <a:schemeClr val="lt2"/>
                </a:solidFill>
                <a:latin typeface="楷体_GB2312" pitchFamily="49" charset="-122"/>
                <a:ea typeface="楷体_GB2312" pitchFamily="49" charset="-122"/>
              </a:rPr>
              <a:t>蛋白丢失性肠病：</a:t>
            </a:r>
          </a:p>
          <a:p>
            <a:pPr eaLnBrk="1" hangingPunct="1" lvl="0">
              <a:buNone/>
            </a:pPr>
            <a:r>
              <a:rPr altLang="en-US" b="1" lang="zh-CN"/>
              <a:t>    </a:t>
            </a:r>
            <a:r>
              <a:rPr altLang="en-US" b="1" lang="zh-CN">
                <a:latin typeface="楷体_GB2312" pitchFamily="49" charset="-122"/>
                <a:ea typeface="楷体_GB2312" pitchFamily="49" charset="-122"/>
                <a:hlinkClick r:id="rId1"/>
              </a:rPr>
              <a:t>蛋白丧失胃肠综合征</a:t>
            </a:r>
            <a:r>
              <a:rPr altLang="en-US" b="1" lang="zh-CN">
                <a:latin typeface="楷体_GB2312" pitchFamily="49" charset="-122"/>
                <a:ea typeface="楷体_GB2312" pitchFamily="49" charset="-122"/>
              </a:rPr>
              <a:t>又称蛋白丧失性胃肠病，是指由于多种原因所引起的血浆蛋白特别是白蛋白从胃肠粘膜丢失而导致的一种综合征。</a:t>
            </a:r>
          </a:p>
          <a:p>
            <a:pPr eaLnBrk="1" hangingPunct="1" lvl="0">
              <a:buNone/>
            </a:pPr>
            <a:r>
              <a:rPr altLang="en-US" b="1" lang="zh-CN">
                <a:latin typeface="楷体_GB2312" pitchFamily="49" charset="-122"/>
                <a:ea typeface="楷体_GB2312" pitchFamily="49" charset="-122"/>
                <a:hlinkClick r:id="rId2"/>
              </a:rPr>
              <a:t>  淋巴管扩张， 引起低蛋白血症发生主要原因， </a:t>
            </a:r>
          </a:p>
          <a:p>
            <a:pPr eaLnBrk="1" hangingPunct="1" lvl="0">
              <a:buNone/>
            </a:pPr>
            <a:r>
              <a:rPr altLang="en-US" b="1" lang="zh-CN">
                <a:latin typeface="楷体_GB2312" pitchFamily="49" charset="-122"/>
                <a:ea typeface="楷体_GB2312" pitchFamily="49" charset="-122"/>
                <a:hlinkClick r:id="rId2"/>
              </a:rPr>
              <a:t>  有长期慢性腹泻</a:t>
            </a:r>
            <a:r>
              <a:rPr altLang="en-US" b="1" lang="zh-CN">
                <a:latin typeface="楷体_GB2312" pitchFamily="49" charset="-122"/>
                <a:ea typeface="楷体_GB2312" pitchFamily="49" charset="-122"/>
              </a:rPr>
              <a:t>的病史， 导致蛋白从肠道大量丢失， 有血浆蛋白丢失引起的临床</a:t>
            </a:r>
            <a:r>
              <a:rPr altLang="en-US" b="1" lang="zh-CN">
                <a:latin typeface="楷体_GB2312" pitchFamily="49" charset="-122"/>
                <a:ea typeface="楷体_GB2312" pitchFamily="49" charset="-122"/>
                <a:hlinkClick r:id="rId3"/>
              </a:rPr>
              <a:t>症状</a:t>
            </a:r>
            <a:r>
              <a:rPr altLang="en-US" b="1" lang="zh-CN">
                <a:latin typeface="楷体_GB2312" pitchFamily="49" charset="-122"/>
                <a:ea typeface="楷体_GB2312" pitchFamily="49" charset="-122"/>
              </a:rPr>
              <a:t>，</a:t>
            </a:r>
          </a:p>
          <a:p>
            <a:pPr eaLnBrk="1" hangingPunct="1" lvl="0">
              <a:buNone/>
            </a:pPr>
            <a:r>
              <a:rPr altLang="en-US" b="1" lang="zh-CN">
                <a:latin typeface="楷体_GB2312" pitchFamily="49" charset="-122"/>
                <a:ea typeface="楷体_GB2312" pitchFamily="49" charset="-122"/>
              </a:rPr>
              <a:t>  包括双下肢水肿， 甚至</a:t>
            </a:r>
            <a:r>
              <a:rPr altLang="en-US" b="1" lang="zh-CN">
                <a:latin typeface="楷体_GB2312" pitchFamily="49" charset="-122"/>
                <a:ea typeface="楷体_GB2312" pitchFamily="49" charset="-122"/>
                <a:hlinkClick r:id="rId4"/>
              </a:rPr>
              <a:t>腹水</a:t>
            </a:r>
            <a:r>
              <a:rPr altLang="en-US" b="1" lang="zh-CN">
                <a:latin typeface="楷体_GB2312" pitchFamily="49" charset="-122"/>
                <a:ea typeface="楷体_GB2312" pitchFamily="49" charset="-122"/>
              </a:rPr>
              <a:t>以及免疫球蛋白下降和淋巴细胞减少。</a:t>
            </a:r>
            <a:r>
              <a:rPr altLang="en-US"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a:t>
            </a:r>
          </a:p>
        </p:txBody>
      </p:sp>
      <p:sp>
        <p:nvSpPr>
          <p:cNvPr id="1048889" name="AutoShape 4"/>
          <p:cNvSpPr/>
          <p:nvPr/>
        </p:nvSpPr>
        <p:spPr>
          <a:xfrm rot="0">
            <a:off x="152400" y="3429000"/>
            <a:ext cx="152400" cy="2438400"/>
          </a:xfrm>
          <a:prstGeom prst="leftBrace"/>
          <a:noFill/>
          <a:ln w="57150" cap="flat" cmpd="sng">
            <a:solidFill>
              <a:srgbClr val="FFCC00">
                <a:alpha val="100000"/>
              </a:srgbClr>
            </a:solidFill>
            <a:prstDash val="solid"/>
            <a:round/>
          </a:ln>
        </p:spPr>
        <p:txBody>
          <a:bodyPr anchor="ctr" bIns="45720" lIns="91440" rIns="91440" tIns="45720" vert="horz" wrap="none"/>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Tree>
  </p:cSld>
  <p:clrMapOvr>
    <a:masterClrMapping/>
  </p:clrMapOvr>
  <p:transition spd="med" advClick="1">
    <p:pull dir="lu"/>
  </p:transition>
  <p:timing/>
</p:sld>
</file>

<file path=ppt/slides/slide29.xml><?xml version="1.0" encoding="utf-8"?>
<p:sld xmlns:a="http://schemas.openxmlformats.org/drawingml/2006/main" xmlns:r="http://schemas.openxmlformats.org/officeDocument/2006/relationships" xmlns:p="http://schemas.openxmlformats.org/presentationml/2006/main" show="1" showMasterSp="1">
  <p:cSld>
    <p:spTree>
      <p:nvGrpSpPr>
        <p:cNvPr id="98" name=""/>
        <p:cNvGrpSpPr/>
        <p:nvPr/>
      </p:nvGrpSpPr>
      <p:grpSpPr>
        <a:xfrm rot="0">
          <a:off x="0" y="0"/>
          <a:ext cx="0" cy="0"/>
          <a:chOff x="0" y="0"/>
          <a:chExt cx="0" cy="0"/>
        </a:xfrm>
      </p:grpSpPr>
      <p:sp>
        <p:nvSpPr>
          <p:cNvPr id="1048890"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91"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solidFill>
                <a:schemeClr val="lt2"/>
              </a:solidFill>
              <a:latin typeface="楷体_GB2312" pitchFamily="49" charset="-122"/>
              <a:ea typeface="楷体_GB2312" pitchFamily="49" charset="-122"/>
            </a:endParaRPr>
          </a:p>
          <a:p>
            <a:pPr eaLnBrk="1" hangingPunct="1" lvl="0">
              <a:buNone/>
            </a:pPr>
            <a:r>
              <a:rPr altLang="en-US" b="1" lang="zh-CN">
                <a:solidFill>
                  <a:schemeClr val="lt2"/>
                </a:solidFill>
                <a:latin typeface="楷体_GB2312" pitchFamily="49" charset="-122"/>
                <a:ea typeface="楷体_GB2312" pitchFamily="49" charset="-122"/>
              </a:rPr>
              <a:t>◇维生素</a:t>
            </a:r>
            <a:r>
              <a:rPr altLang="zh-CN" b="1" lang="en-US">
                <a:solidFill>
                  <a:schemeClr val="lt2"/>
                </a:solidFill>
                <a:latin typeface="楷体_GB2312" pitchFamily="49" charset="-122"/>
                <a:ea typeface="楷体_GB2312" pitchFamily="49" charset="-122"/>
              </a:rPr>
              <a:t>B1</a:t>
            </a:r>
            <a:r>
              <a:rPr altLang="en-US" b="1" lang="zh-CN">
                <a:solidFill>
                  <a:schemeClr val="lt2"/>
                </a:solidFill>
                <a:latin typeface="楷体_GB2312" pitchFamily="49" charset="-122"/>
                <a:ea typeface="楷体_GB2312" pitchFamily="49" charset="-122"/>
              </a:rPr>
              <a:t>缺乏</a:t>
            </a:r>
          </a:p>
          <a:p>
            <a:pPr eaLnBrk="1" hangingPunct="1" lvl="0">
              <a:buNone/>
            </a:pPr>
            <a:r>
              <a:rPr altLang="en-US" b="1" lang="zh-CN"/>
              <a:t>   </a:t>
            </a:r>
            <a:r>
              <a:rPr altLang="zh-CN" b="1" lang="en-US">
                <a:latin typeface="楷体_GB2312" pitchFamily="49" charset="-122"/>
                <a:ea typeface="楷体_GB2312" pitchFamily="49" charset="-122"/>
              </a:rPr>
              <a:t>维生素B1</a:t>
            </a:r>
            <a:r>
              <a:rPr altLang="en-US" b="1" lang="zh-CN">
                <a:latin typeface="楷体_GB2312" pitchFamily="49" charset="-122"/>
                <a:ea typeface="楷体_GB2312" pitchFamily="49" charset="-122"/>
              </a:rPr>
              <a:t>缺乏病是由于机体维生素</a:t>
            </a:r>
            <a:r>
              <a:rPr altLang="zh-CN" b="1" lang="en-US">
                <a:latin typeface="楷体_GB2312" pitchFamily="49" charset="-122"/>
                <a:ea typeface="楷体_GB2312" pitchFamily="49" charset="-122"/>
              </a:rPr>
              <a:t>B1</a:t>
            </a:r>
            <a:r>
              <a:rPr altLang="en-US" b="1" lang="zh-CN">
                <a:latin typeface="楷体_GB2312" pitchFamily="49" charset="-122"/>
                <a:ea typeface="楷体_GB2312" pitchFamily="49" charset="-122"/>
              </a:rPr>
              <a:t>（又称硫胺素）不足或缺乏所引起的</a:t>
            </a:r>
            <a:r>
              <a:rPr altLang="en-US" b="1" lang="zh-CN">
                <a:latin typeface="楷体_GB2312" pitchFamily="49" charset="-122"/>
                <a:ea typeface="楷体_GB2312" pitchFamily="49" charset="-122"/>
                <a:hlinkClick r:id="rId1"/>
              </a:rPr>
              <a:t>全身</a:t>
            </a:r>
            <a:r>
              <a:rPr altLang="en-US" b="1" lang="zh-CN">
                <a:latin typeface="楷体_GB2312" pitchFamily="49" charset="-122"/>
                <a:ea typeface="楷体_GB2312" pitchFamily="49" charset="-122"/>
              </a:rPr>
              <a:t>疾患，临床上习惯称本病为</a:t>
            </a:r>
            <a:r>
              <a:rPr altLang="en-US" b="1" lang="zh-CN">
                <a:latin typeface="楷体_GB2312" pitchFamily="49" charset="-122"/>
                <a:ea typeface="楷体_GB2312" pitchFamily="49" charset="-122"/>
                <a:hlinkClick r:id="rId2"/>
              </a:rPr>
              <a:t>脚气病</a:t>
            </a:r>
            <a:r>
              <a:rPr altLang="en-US" b="1" lang="zh-CN">
                <a:latin typeface="楷体_GB2312" pitchFamily="49" charset="-122"/>
                <a:ea typeface="楷体_GB2312" pitchFamily="49" charset="-122"/>
              </a:rPr>
              <a:t>。</a:t>
            </a:r>
          </a:p>
          <a:p>
            <a:pPr eaLnBrk="1" hangingPunct="1" lvl="0">
              <a:buNone/>
            </a:pPr>
            <a:r>
              <a:rPr altLang="en-US" b="1" lang="zh-CN">
                <a:latin typeface="楷体_GB2312" pitchFamily="49" charset="-122"/>
                <a:ea typeface="楷体_GB2312" pitchFamily="49" charset="-122"/>
              </a:rPr>
              <a:t>  该病主要特征：</a:t>
            </a:r>
          </a:p>
          <a:p>
            <a:pPr eaLnBrk="1" hangingPunct="1" lvl="0">
              <a:buNone/>
            </a:pPr>
            <a:r>
              <a:rPr altLang="en-US" b="1" lang="zh-CN">
                <a:latin typeface="楷体_GB2312" pitchFamily="49" charset="-122"/>
                <a:ea typeface="楷体_GB2312" pitchFamily="49" charset="-122"/>
              </a:rPr>
              <a:t>    多发性神经炎</a:t>
            </a:r>
          </a:p>
          <a:p>
            <a:pPr eaLnBrk="1" hangingPunct="1" lvl="0">
              <a:buNone/>
            </a:pPr>
            <a:r>
              <a:rPr altLang="en-US" b="1" lang="zh-CN">
                <a:latin typeface="楷体_GB2312" pitchFamily="49" charset="-122"/>
                <a:ea typeface="楷体_GB2312" pitchFamily="49" charset="-122"/>
              </a:rPr>
              <a:t>    肌肉萎缩</a:t>
            </a:r>
          </a:p>
          <a:p>
            <a:pPr eaLnBrk="1" hangingPunct="1" lvl="0">
              <a:buNone/>
            </a:pPr>
            <a:r>
              <a:rPr altLang="en-US" b="1" lang="zh-CN">
                <a:latin typeface="楷体_GB2312" pitchFamily="49" charset="-122"/>
                <a:ea typeface="楷体_GB2312" pitchFamily="49" charset="-122"/>
              </a:rPr>
              <a:t>    组织水肿</a:t>
            </a:r>
          </a:p>
          <a:p>
            <a:pPr eaLnBrk="1" hangingPunct="1" lvl="0">
              <a:buNone/>
            </a:pPr>
            <a:r>
              <a:rPr altLang="en-US" b="1" lang="zh-CN">
                <a:latin typeface="楷体_GB2312" pitchFamily="49" charset="-122"/>
                <a:ea typeface="楷体_GB2312" pitchFamily="49" charset="-122"/>
              </a:rPr>
              <a:t>    心脏扩大</a:t>
            </a:r>
          </a:p>
          <a:p>
            <a:pPr eaLnBrk="1" hangingPunct="1" lvl="0">
              <a:buNone/>
            </a:pPr>
            <a:r>
              <a:rPr altLang="en-US" b="1" lang="zh-CN">
                <a:latin typeface="楷体_GB2312" pitchFamily="49" charset="-122"/>
                <a:ea typeface="楷体_GB2312" pitchFamily="49" charset="-122"/>
              </a:rPr>
              <a:t>    循环失调</a:t>
            </a:r>
          </a:p>
          <a:p>
            <a:pPr eaLnBrk="1" hangingPunct="1" lvl="0">
              <a:buNone/>
            </a:pPr>
            <a:r>
              <a:rPr altLang="en-US" b="1" lang="zh-CN">
                <a:latin typeface="楷体_GB2312" pitchFamily="49" charset="-122"/>
                <a:ea typeface="楷体_GB2312" pitchFamily="49" charset="-122"/>
              </a:rPr>
              <a:t>    胃肠症状</a:t>
            </a:r>
            <a:r>
              <a:rPr altLang="en-US" lang="zh-CN">
                <a:latin typeface="楷体_GB2312" pitchFamily="49" charset="-122"/>
                <a:ea typeface="楷体_GB2312" pitchFamily="49" charset="-122"/>
              </a:rPr>
              <a:t> </a:t>
            </a:r>
          </a:p>
          <a:p>
            <a:pPr eaLnBrk="1" hangingPunct="1" lvl="0"/>
            <a:endParaRPr altLang="en-US" lang="zh-CN">
              <a:latin typeface="楷体_GB2312" pitchFamily="49" charset="-122"/>
              <a:ea typeface="楷体_GB2312" pitchFamily="49" charset="-122"/>
            </a:endParaRPr>
          </a:p>
        </p:txBody>
      </p:sp>
      <p:sp>
        <p:nvSpPr>
          <p:cNvPr id="1048892" name="AutoShape 4"/>
          <p:cNvSpPr/>
          <p:nvPr/>
        </p:nvSpPr>
        <p:spPr>
          <a:xfrm rot="0">
            <a:off x="685800" y="3581400"/>
            <a:ext cx="76200" cy="3276600"/>
          </a:xfrm>
          <a:prstGeom prst="leftBrace"/>
          <a:noFill/>
          <a:ln w="57150" cap="flat" cmpd="sng">
            <a:solidFill>
              <a:schemeClr val="hlink">
                <a:alpha val="100000"/>
              </a:schemeClr>
            </a:solidFill>
            <a:prstDash val="solid"/>
            <a:round/>
          </a:ln>
        </p:spPr>
        <p:txBody>
          <a:bodyPr anchor="ctr" bIns="45720" lIns="91440" rIns="91440" tIns="45720" vert="horz" wrap="none"/>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spTree>
  </p:cSld>
  <p:clrMapOvr>
    <a:masterClrMapping/>
  </p:clrMapOvr>
  <p:transition spd="med" advClick="1">
    <p:pull dir="lu"/>
  </p:transition>
  <p:timing/>
</p:sld>
</file>

<file path=ppt/slides/slide3.xml><?xml version="1.0" encoding="utf-8"?>
<p:sld xmlns:a="http://schemas.openxmlformats.org/drawingml/2006/main" xmlns:r="http://schemas.openxmlformats.org/officeDocument/2006/relationships" xmlns:p="http://schemas.openxmlformats.org/presentationml/2006/main" show="1" showMasterSp="1">
  <p:cSld>
    <p:spTree>
      <p:nvGrpSpPr>
        <p:cNvPr id="72" name=""/>
        <p:cNvGrpSpPr/>
        <p:nvPr/>
      </p:nvGrpSpPr>
      <p:grpSpPr>
        <a:xfrm rot="0">
          <a:off x="0" y="0"/>
          <a:ext cx="0" cy="0"/>
          <a:chOff x="0" y="0"/>
          <a:chExt cx="0" cy="0"/>
        </a:xfrm>
      </p:grpSpPr>
      <p:sp>
        <p:nvSpPr>
          <p:cNvPr id="1048824"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25"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2.</a:t>
            </a:r>
            <a:r>
              <a:rPr altLang="en-US" b="1" lang="zh-CN">
                <a:solidFill>
                  <a:schemeClr val="lt2"/>
                </a:solidFill>
                <a:latin typeface="楷体_GB2312" pitchFamily="49" charset="-122"/>
                <a:ea typeface="楷体_GB2312" pitchFamily="49" charset="-122"/>
              </a:rPr>
              <a:t>水肿分类</a:t>
            </a:r>
            <a:r>
              <a:rPr altLang="en-US" b="1" lang="zh-CN">
                <a:latin typeface="楷体_GB2312" pitchFamily="49" charset="-122"/>
                <a:ea typeface="楷体_GB2312" pitchFamily="49" charset="-122"/>
              </a:rPr>
              <a:t>                                              </a:t>
            </a:r>
          </a:p>
          <a:p>
            <a:pPr eaLnBrk="1" hangingPunct="1" lvl="0">
              <a:buNone/>
            </a:pPr>
            <a:r>
              <a:rPr altLang="zh-CN" b="1" lang="en-US">
                <a:solidFill>
                  <a:schemeClr val="lt2"/>
                </a:solidFill>
                <a:latin typeface="楷体_GB2312" pitchFamily="49" charset="-122"/>
                <a:ea typeface="楷体_GB2312" pitchFamily="49" charset="-122"/>
              </a:rPr>
              <a:t>(1)</a:t>
            </a:r>
            <a:r>
              <a:rPr altLang="en-US" b="1" lang="zh-CN">
                <a:solidFill>
                  <a:schemeClr val="lt2"/>
                </a:solidFill>
                <a:latin typeface="楷体_GB2312" pitchFamily="49" charset="-122"/>
                <a:ea typeface="楷体_GB2312" pitchFamily="49" charset="-122"/>
              </a:rPr>
              <a:t>全身性水肿定义</a:t>
            </a:r>
          </a:p>
          <a:p>
            <a:pPr eaLnBrk="1" hangingPunct="1" lvl="0">
              <a:buNone/>
            </a:pPr>
            <a:r>
              <a:rPr altLang="en-US" b="1" lang="zh-CN">
                <a:latin typeface="楷体_GB2312" pitchFamily="49" charset="-122"/>
                <a:ea typeface="楷体_GB2312" pitchFamily="49" charset="-122"/>
              </a:rPr>
              <a:t>  液体在体内组织间隙呈弥漫性分布时称全身性水肿。如心源性水肿</a:t>
            </a:r>
          </a:p>
          <a:p>
            <a:pPr eaLnBrk="1" hangingPunct="1" lvl="0">
              <a:buNone/>
            </a:pPr>
            <a:endParaRPr altLang="en-US" b="1" lang="zh-CN">
              <a:latin typeface="楷体_GB2312" pitchFamily="49" charset="-122"/>
              <a:ea typeface="楷体_GB2312" pitchFamily="49" charset="-122"/>
            </a:endParaRPr>
          </a:p>
          <a:p>
            <a:pPr eaLnBrk="1" hangingPunct="1" lvl="0">
              <a:buNone/>
            </a:pPr>
            <a:endParaRPr altLang="en-US" b="1" lang="zh-CN">
              <a:latin typeface="楷体_GB2312" pitchFamily="49" charset="-122"/>
              <a:ea typeface="楷体_GB2312" pitchFamily="49" charset="-122"/>
            </a:endParaRPr>
          </a:p>
          <a:p>
            <a:pPr eaLnBrk="1" hangingPunct="1" lvl="0">
              <a:buNone/>
            </a:pPr>
            <a:endParaRPr altLang="en-US" b="1" lang="zh-CN">
              <a:latin typeface="楷体_GB2312" pitchFamily="49" charset="-122"/>
              <a:ea typeface="楷体_GB2312" pitchFamily="49" charset="-122"/>
            </a:endParaRPr>
          </a:p>
          <a:p>
            <a:pPr eaLnBrk="1" hangingPunct="1" lvl="0"/>
            <a:endParaRPr altLang="en-US" lang="zh-CN">
              <a:latin typeface="楷体_GB2312" pitchFamily="49" charset="-122"/>
              <a:ea typeface="楷体_GB2312" pitchFamily="49" charset="-122"/>
            </a:endParaRPr>
          </a:p>
        </p:txBody>
      </p:sp>
      <p:pic>
        <p:nvPicPr>
          <p:cNvPr id="2097153" name="Picture 4"/>
          <p:cNvPicPr>
            <a:picLocks/>
          </p:cNvPicPr>
          <p:nvPr/>
        </p:nvPicPr>
        <p:blipFill>
          <a:blip xmlns:r="http://schemas.openxmlformats.org/officeDocument/2006/relationships" r:embed="rId1"/>
          <a:srcRect l="0" t="0" r="0" b="0"/>
          <a:stretch>
            <a:fillRect/>
          </a:stretch>
        </p:blipFill>
        <p:spPr>
          <a:xfrm rot="0">
            <a:off x="2438400" y="3200400"/>
            <a:ext cx="3505200" cy="2628900"/>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5" presetSubtype="0">
                                  <p:stCondLst>
                                    <p:cond delay="0"/>
                                  </p:stCondLst>
                                  <p:childTnLst>
                                    <p:set>
                                      <p:cBhvr>
                                        <p:cTn dur="1" fill="hold" id="6">
                                          <p:stCondLst>
                                            <p:cond delay="0"/>
                                          </p:stCondLst>
                                        </p:cTn>
                                        <p:tgtEl>
                                          <p:spTgt spid="2097153"/>
                                        </p:tgtEl>
                                        <p:attrNameLst>
                                          <p:attrName>style.visibility</p:attrName>
                                        </p:attrNameLst>
                                      </p:cBhvr>
                                      <p:to>
                                        <p:strVal val="visible"/>
                                      </p:to>
                                    </p:set>
                                    <p:anim calcmode="lin" valueType="num">
                                      <p:cBhvr>
                                        <p:cTn dur="1000" fill="hold" id="7"/>
                                        <p:tgtEl>
                                          <p:spTgt spid="2097153"/>
                                        </p:tgtEl>
                                        <p:attrNameLst>
                                          <p:attrName>ppt_w</p:attrName>
                                        </p:attrNameLst>
                                      </p:cBhvr>
                                      <p:tavLst>
                                        <p:tav tm="0">
                                          <p:val>
                                            <p:strVal val="#ppt_w*0.70"/>
                                          </p:val>
                                        </p:tav>
                                        <p:tav tm="100000">
                                          <p:val>
                                            <p:strVal val="#ppt_w"/>
                                          </p:val>
                                        </p:tav>
                                      </p:tavLst>
                                    </p:anim>
                                    <p:anim calcmode="lin" valueType="num">
                                      <p:cBhvr>
                                        <p:cTn dur="1000" fill="hold" id="8"/>
                                        <p:tgtEl>
                                          <p:spTgt spid="2097153"/>
                                        </p:tgtEl>
                                        <p:attrNameLst>
                                          <p:attrName>ppt_h</p:attrName>
                                        </p:attrNameLst>
                                      </p:cBhvr>
                                      <p:tavLst>
                                        <p:tav tm="0">
                                          <p:val>
                                            <p:strVal val="#ppt_h"/>
                                          </p:val>
                                        </p:tav>
                                        <p:tav tm="100000">
                                          <p:val>
                                            <p:strVal val="#ppt_h"/>
                                          </p:val>
                                        </p:tav>
                                      </p:tavLst>
                                    </p:anim>
                                    <p:animEffect transition="in" filter="fade">
                                      <p:cBhvr>
                                        <p:cTn dur="1000" id="9"/>
                                        <p:tgtEl>
                                          <p:spTgt spid="2097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1" showMasterSp="1">
  <p:cSld>
    <p:spTree>
      <p:nvGrpSpPr>
        <p:cNvPr id="99" name=""/>
        <p:cNvGrpSpPr/>
        <p:nvPr/>
      </p:nvGrpSpPr>
      <p:grpSpPr>
        <a:xfrm rot="0">
          <a:off x="0" y="0"/>
          <a:ext cx="0" cy="0"/>
          <a:chOff x="0" y="0"/>
          <a:chExt cx="0" cy="0"/>
        </a:xfrm>
      </p:grpSpPr>
      <p:sp>
        <p:nvSpPr>
          <p:cNvPr id="1048893"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94"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机制</a:t>
            </a: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低蛋白血症使血浆胶体渗透压降低   </a:t>
            </a:r>
          </a:p>
          <a:p>
            <a:pPr eaLnBrk="1" hangingPunct="1" lvl="0">
              <a:buNone/>
            </a:pPr>
            <a:r>
              <a:rPr altLang="en-US" b="1" lang="zh-CN">
                <a:latin typeface="楷体_GB2312" pitchFamily="49" charset="-122"/>
                <a:ea typeface="楷体_GB2312" pitchFamily="49" charset="-122"/>
              </a:rPr>
              <a:t>特点</a:t>
            </a:r>
            <a:r>
              <a:rPr altLang="zh-CN" b="1" lang="en-US">
                <a:latin typeface="楷体_GB2312" pitchFamily="49" charset="-122"/>
                <a:ea typeface="楷体_GB2312" pitchFamily="49" charset="-122"/>
              </a:rPr>
              <a:t>:   </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常从足部开始逐渐蔓延全身 </a:t>
            </a:r>
          </a:p>
          <a:p>
            <a:pPr eaLnBrk="1" hangingPunct="1" lvl="0">
              <a:buNone/>
            </a:pPr>
            <a:r>
              <a:rPr altLang="en-US" b="1" lang="zh-CN">
                <a:latin typeface="楷体_GB2312" pitchFamily="49" charset="-122"/>
                <a:ea typeface="楷体_GB2312" pitchFamily="49" charset="-122"/>
              </a:rPr>
              <a:t>  ◇水肿发生前常有消瘦</a:t>
            </a:r>
          </a:p>
          <a:p>
            <a:pPr eaLnBrk="1" hangingPunct="1" lvl="0"/>
            <a:endParaRPr altLang="en-US" lang="zh-CN">
              <a:latin typeface="楷体_GB2312" pitchFamily="49" charset="-122"/>
              <a:ea typeface="楷体_GB2312" pitchFamily="49" charset="-122"/>
            </a:endParaRPr>
          </a:p>
          <a:p>
            <a:pPr eaLnBrk="1" hangingPunct="1" lvl="0"/>
            <a:endParaRPr altLang="en-US" lang="zh-CN"/>
          </a:p>
        </p:txBody>
      </p:sp>
      <p:pic>
        <p:nvPicPr>
          <p:cNvPr id="2097176" name="Picture 4"/>
          <p:cNvPicPr>
            <a:picLocks/>
          </p:cNvPicPr>
          <p:nvPr/>
        </p:nvPicPr>
        <p:blipFill>
          <a:blip xmlns:r="http://schemas.openxmlformats.org/officeDocument/2006/relationships" r:embed="rId1"/>
          <a:srcRect l="0" t="0" r="0" b="0"/>
          <a:stretch>
            <a:fillRect/>
          </a:stretch>
        </p:blipFill>
        <p:spPr>
          <a:xfrm rot="0">
            <a:off x="2819400" y="3581400"/>
            <a:ext cx="2514600" cy="1890712"/>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accel="50000" decel="50000" fill="hold" id="5" nodeType="clickEffect" presetClass="path" presetID="6" presetSubtype="0">
                                  <p:stCondLst>
                                    <p:cond delay="0"/>
                                  </p:stCondLst>
                                  <p:childTnLst>
                                    <p:animMotion origin="layout" path="M -0.14358 0.04097 C -0.15764 0.03426 -0.17257 0.02894 -0.1875 0.02894 C -0.25764 0.02894 -0.3125 0.10486 -0.3125 0.19699 C -0.3125 0.28773 -0.25764 0.36227 -0.1875 0.36227 C -0.17257 0.36227 -0.15764 0.35833 -0.14358 0.35162 C -0.19062 0.32755 -0.22361 0.26759 -0.22361 0.19699 C -0.22361 0.125 -0.19062 0.06505 -0.14358 0.04097 Z" pathEditMode="relative" rAng="0" ptsTypes="fffffff">
                                      <p:cBhvr>
                                        <p:cTn dur="2000" fill="hold" id="6"/>
                                        <p:tgtEl>
                                          <p:spTgt spid="209717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1" showMasterSp="1">
  <p:cSld>
    <p:spTree>
      <p:nvGrpSpPr>
        <p:cNvPr id="100" name=""/>
        <p:cNvGrpSpPr/>
        <p:nvPr/>
      </p:nvGrpSpPr>
      <p:grpSpPr>
        <a:xfrm rot="0">
          <a:off x="0" y="0"/>
          <a:ext cx="0" cy="0"/>
          <a:chOff x="0" y="0"/>
          <a:chExt cx="0" cy="0"/>
        </a:xfrm>
      </p:grpSpPr>
      <p:sp>
        <p:nvSpPr>
          <p:cNvPr id="1048895"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96" name="Rectangle 3"/>
          <p:cNvSpPr/>
          <p:nvPr>
            <p:ph type="body" sz="full" idx="1"/>
          </p:nvPr>
        </p:nvSpPr>
        <p:spPr>
          <a:xfrm rot="0">
            <a:off x="0" y="0"/>
            <a:ext cx="9144000" cy="67056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5.</a:t>
            </a:r>
            <a:r>
              <a:rPr altLang="en-US" b="1" lang="zh-CN">
                <a:solidFill>
                  <a:schemeClr val="lt2"/>
                </a:solidFill>
                <a:latin typeface="楷体_GB2312" pitchFamily="49" charset="-122"/>
                <a:ea typeface="楷体_GB2312" pitchFamily="49" charset="-122"/>
              </a:rPr>
              <a:t>其他原因的全身性水肿</a:t>
            </a:r>
          </a:p>
          <a:p>
            <a:pPr eaLnBrk="1" hangingPunct="1" lvl="0">
              <a:buNone/>
            </a:pPr>
            <a:r>
              <a:rPr altLang="zh-CN" b="1" lang="en-US">
                <a:latin typeface="楷体_GB2312" pitchFamily="49" charset="-122"/>
                <a:ea typeface="楷体_GB2312" pitchFamily="49" charset="-122"/>
              </a:rPr>
              <a:t> (1)</a:t>
            </a:r>
            <a:r>
              <a:rPr altLang="en-US" b="1" lang="zh-CN">
                <a:latin typeface="楷体_GB2312" pitchFamily="49" charset="-122"/>
                <a:ea typeface="楷体_GB2312" pitchFamily="49" charset="-122"/>
              </a:rPr>
              <a:t>粘液性水肿</a:t>
            </a:r>
          </a:p>
          <a:p>
            <a:pPr eaLnBrk="1" hangingPunct="1" lvl="0">
              <a:buNone/>
            </a:pPr>
            <a:r>
              <a:rPr altLang="en-US" b="1" lang="zh-CN"/>
              <a:t>   </a:t>
            </a:r>
            <a:r>
              <a:rPr altLang="en-US" b="1" lang="zh-CN">
                <a:latin typeface="楷体_GB2312" pitchFamily="49" charset="-122"/>
                <a:ea typeface="楷体_GB2312" pitchFamily="49" charset="-122"/>
              </a:rPr>
              <a:t>◆</a:t>
            </a:r>
            <a:r>
              <a:rPr altLang="en-US" b="1" lang="zh-CN"/>
              <a:t> </a:t>
            </a:r>
            <a:r>
              <a:rPr altLang="en-US" b="1" lang="zh-CN">
                <a:latin typeface="楷体_GB2312" pitchFamily="49" charset="-122"/>
                <a:ea typeface="楷体_GB2312" pitchFamily="49" charset="-122"/>
              </a:rPr>
              <a:t>粘液性水肿也称真性粘液性水肿，是由甲低 导致甲状腺素缺少，面部出现蜡样水肿。</a:t>
            </a:r>
          </a:p>
          <a:p>
            <a:pPr eaLnBrk="1" hangingPunct="1" lvl="0">
              <a:buNone/>
            </a:pPr>
            <a:r>
              <a:rPr altLang="en-US" b="1" lang="zh-CN">
                <a:latin typeface="楷体_GB2312" pitchFamily="49" charset="-122"/>
                <a:ea typeface="楷体_GB2312" pitchFamily="49" charset="-122"/>
              </a:rPr>
              <a:t> </a:t>
            </a:r>
            <a:r>
              <a:rPr altLang="en-US" b="1" lang="zh-CN"/>
              <a:t> </a:t>
            </a:r>
            <a:r>
              <a:rPr altLang="en-US" b="1" lang="zh-CN">
                <a:latin typeface="楷体_GB2312" pitchFamily="49" charset="-122"/>
                <a:ea typeface="楷体_GB2312" pitchFamily="49" charset="-122"/>
              </a:rPr>
              <a:t>◆非凹陷性水肿，水肿处皮肤苍白或蜡黄色，</a:t>
            </a:r>
          </a:p>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     由粘多糖沉积所致</a:t>
            </a:r>
          </a:p>
          <a:p>
            <a:pPr eaLnBrk="1" hangingPunct="1" lvl="0">
              <a:buNone/>
            </a:pPr>
            <a:r>
              <a:rPr altLang="en-US" b="1" lang="zh-CN">
                <a:latin typeface="楷体_GB2312" pitchFamily="49" charset="-122"/>
                <a:ea typeface="楷体_GB2312" pitchFamily="49" charset="-122"/>
              </a:rPr>
              <a:t> </a:t>
            </a:r>
            <a:r>
              <a:rPr altLang="en-US" b="1" lang="zh-CN"/>
              <a:t> </a:t>
            </a:r>
          </a:p>
        </p:txBody>
      </p:sp>
      <p:sp>
        <p:nvSpPr>
          <p:cNvPr id="1048897" name="Line 4"/>
          <p:cNvSpPr/>
          <p:nvPr/>
        </p:nvSpPr>
        <p:spPr>
          <a:xfrm rot="0" flipV="1">
            <a:off x="2819400" y="3352800"/>
            <a:ext cx="0" cy="685800"/>
          </a:xfrm>
          <a:prstGeom prst="line"/>
          <a:noFill/>
          <a:ln w="57150" cap="flat" cmpd="sng">
            <a:solidFill>
              <a:schemeClr val="hlink">
                <a:alpha val="100000"/>
              </a:schemeClr>
            </a:solidFill>
            <a:prstDash val="solid"/>
            <a:round/>
            <a:tailEnd type="triangle" w="med" len="med"/>
          </a:ln>
        </p:spPr>
      </p:sp>
      <p:pic>
        <p:nvPicPr>
          <p:cNvPr id="2097177" name="Picture 5">
            <a:hlinkClick r:id="rId1"/>
          </p:cNvPr>
          <p:cNvPicPr>
            <a:picLocks/>
          </p:cNvPicPr>
          <p:nvPr/>
        </p:nvPicPr>
        <p:blipFill>
          <a:blip xmlns:r="http://schemas.openxmlformats.org/officeDocument/2006/relationships" r:embed="rId2"/>
          <a:srcRect l="0" t="0" r="0" b="0"/>
          <a:stretch>
            <a:fillRect/>
          </a:stretch>
        </p:blipFill>
        <p:spPr>
          <a:xfrm rot="0">
            <a:off x="5486400" y="3505200"/>
            <a:ext cx="2243137" cy="298132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8" presetSubtype="16">
                                  <p:stCondLst>
                                    <p:cond delay="0"/>
                                  </p:stCondLst>
                                  <p:childTnLst>
                                    <p:set>
                                      <p:cBhvr>
                                        <p:cTn dur="1" fill="hold" id="6">
                                          <p:stCondLst>
                                            <p:cond delay="0"/>
                                          </p:stCondLst>
                                        </p:cTn>
                                        <p:tgtEl>
                                          <p:spTgt spid="2097177"/>
                                        </p:tgtEl>
                                        <p:attrNameLst>
                                          <p:attrName>style.visibility</p:attrName>
                                        </p:attrNameLst>
                                      </p:cBhvr>
                                      <p:to>
                                        <p:strVal val="visible"/>
                                      </p:to>
                                    </p:set>
                                    <p:animEffect transition="in" filter="diamond(in)">
                                      <p:cBhvr>
                                        <p:cTn dur="2000" id="7"/>
                                        <p:tgtEl>
                                          <p:spTgt spid="2097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1" showMasterSp="1">
  <p:cSld>
    <p:spTree>
      <p:nvGrpSpPr>
        <p:cNvPr id="101" name=""/>
        <p:cNvGrpSpPr/>
        <p:nvPr/>
      </p:nvGrpSpPr>
      <p:grpSpPr>
        <a:xfrm rot="0">
          <a:off x="0" y="0"/>
          <a:ext cx="0" cy="0"/>
          <a:chOff x="0" y="0"/>
          <a:chExt cx="0" cy="0"/>
        </a:xfrm>
      </p:grpSpPr>
      <p:sp>
        <p:nvSpPr>
          <p:cNvPr id="1048898"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99"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lnSpc>
                <a:spcPct val="90000"/>
              </a:lnSpc>
              <a:buNone/>
            </a:pPr>
            <a:endParaRPr altLang="en-US" b="1" lang="zh-CN">
              <a:latin typeface="楷体_GB2312" pitchFamily="49" charset="-122"/>
              <a:ea typeface="楷体_GB2312" pitchFamily="49" charset="-122"/>
            </a:endParaRPr>
          </a:p>
          <a:p>
            <a:pPr eaLnBrk="1" hangingPunct="1" lvl="0">
              <a:lnSpc>
                <a:spcPct val="90000"/>
              </a:lnSpc>
              <a:buNone/>
            </a:pPr>
            <a:r>
              <a:rPr altLang="en-US" b="1" lang="zh-CN">
                <a:latin typeface="楷体_GB2312" pitchFamily="49" charset="-122"/>
                <a:ea typeface="楷体_GB2312" pitchFamily="49" charset="-122"/>
              </a:rPr>
              <a:t>◆特点</a:t>
            </a:r>
            <a:r>
              <a:rPr altLang="zh-CN" b="1" lang="en-US">
                <a:latin typeface="楷体_GB2312" pitchFamily="49" charset="-122"/>
                <a:ea typeface="楷体_GB2312" pitchFamily="49" charset="-122"/>
              </a:rPr>
              <a:t>:</a:t>
            </a:r>
          </a:p>
          <a:p>
            <a:pPr eaLnBrk="1" hangingPunct="1" lvl="0">
              <a:lnSpc>
                <a:spcPct val="90000"/>
              </a:lnSpc>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全身性浮肿</a:t>
            </a:r>
          </a:p>
          <a:p>
            <a:pPr eaLnBrk="1" hangingPunct="1" lvl="0">
              <a:lnSpc>
                <a:spcPct val="90000"/>
              </a:lnSpc>
              <a:buNone/>
            </a:pPr>
            <a:r>
              <a:rPr altLang="en-US" b="1" lang="zh-CN">
                <a:latin typeface="楷体_GB2312" pitchFamily="49" charset="-122"/>
                <a:ea typeface="楷体_GB2312" pitchFamily="49" charset="-122"/>
              </a:rPr>
              <a:t>  ◇非凹陷性水肿</a:t>
            </a:r>
          </a:p>
          <a:p>
            <a:pPr eaLnBrk="1" hangingPunct="1" lvl="0">
              <a:lnSpc>
                <a:spcPct val="90000"/>
              </a:lnSpc>
              <a:buNone/>
            </a:pPr>
            <a:r>
              <a:rPr altLang="en-US" b="1" lang="zh-CN">
                <a:latin typeface="楷体_GB2312" pitchFamily="49" charset="-122"/>
                <a:ea typeface="楷体_GB2312" pitchFamily="49" charset="-122"/>
              </a:rPr>
              <a:t>  ◇有特征性的面部表现为：</a:t>
            </a:r>
          </a:p>
          <a:p>
            <a:pPr eaLnBrk="1" hangingPunct="1" lvl="0">
              <a:lnSpc>
                <a:spcPct val="90000"/>
              </a:lnSpc>
              <a:buNone/>
            </a:pPr>
            <a:r>
              <a:rPr altLang="en-US" b="1" lang="zh-CN">
                <a:latin typeface="楷体_GB2312" pitchFamily="49" charset="-122"/>
                <a:ea typeface="楷体_GB2312" pitchFamily="49" charset="-122"/>
              </a:rPr>
              <a:t>    表情淡漠、呆板，</a:t>
            </a:r>
          </a:p>
          <a:p>
            <a:pPr eaLnBrk="1" hangingPunct="1" lvl="0">
              <a:lnSpc>
                <a:spcPct val="90000"/>
              </a:lnSpc>
              <a:buNone/>
            </a:pPr>
            <a:r>
              <a:rPr altLang="en-US" b="1" lang="zh-CN">
                <a:latin typeface="楷体_GB2312" pitchFamily="49" charset="-122"/>
                <a:ea typeface="楷体_GB2312" pitchFamily="49" charset="-122"/>
              </a:rPr>
              <a:t>    面及眼睑水肿，</a:t>
            </a:r>
          </a:p>
          <a:p>
            <a:pPr eaLnBrk="1" hangingPunct="1" lvl="0">
              <a:lnSpc>
                <a:spcPct val="90000"/>
              </a:lnSpc>
              <a:buNone/>
            </a:pPr>
            <a:r>
              <a:rPr altLang="en-US" b="1" lang="zh-CN">
                <a:latin typeface="楷体_GB2312" pitchFamily="49" charset="-122"/>
                <a:ea typeface="楷体_GB2312" pitchFamily="49" charset="-122"/>
              </a:rPr>
              <a:t>    鼻宽，唇厚，舌大</a:t>
            </a:r>
          </a:p>
          <a:p>
            <a:pPr eaLnBrk="1" hangingPunct="1" lvl="0">
              <a:lnSpc>
                <a:spcPct val="90000"/>
              </a:lnSpc>
              <a:buNone/>
            </a:pPr>
            <a:r>
              <a:rPr altLang="en-US" b="1" lang="zh-CN">
                <a:latin typeface="楷体_GB2312" pitchFamily="49" charset="-122"/>
                <a:ea typeface="楷体_GB2312" pitchFamily="49" charset="-122"/>
              </a:rPr>
              <a:t>    光滑发红，</a:t>
            </a:r>
          </a:p>
          <a:p>
            <a:pPr eaLnBrk="1" hangingPunct="1" lvl="0">
              <a:lnSpc>
                <a:spcPct val="90000"/>
              </a:lnSpc>
              <a:buNone/>
            </a:pPr>
            <a:r>
              <a:rPr altLang="en-US" b="1" lang="zh-CN">
                <a:latin typeface="楷体_GB2312" pitchFamily="49" charset="-122"/>
                <a:ea typeface="楷体_GB2312" pitchFamily="49" charset="-122"/>
              </a:rPr>
              <a:t>    发音喋喋不清，言语缓慢费力。 </a:t>
            </a:r>
            <a:br>
              <a:rPr altLang="en-US" b="1" lang="zh-CN">
                <a:latin typeface="楷体_GB2312" pitchFamily="49" charset="-122"/>
                <a:ea typeface="楷体_GB2312" pitchFamily="49" charset="-122"/>
              </a:rPr>
            </a:br>
            <a:r>
              <a:rPr altLang="en-US" b="1" lang="zh-CN">
                <a:latin typeface="楷体_GB2312" pitchFamily="49" charset="-122"/>
                <a:ea typeface="楷体_GB2312" pitchFamily="49" charset="-122"/>
              </a:rPr>
              <a:t> </a:t>
            </a:r>
          </a:p>
          <a:p>
            <a:pPr eaLnBrk="1" hangingPunct="1" lvl="0">
              <a:lnSpc>
                <a:spcPct val="90000"/>
              </a:lnSpc>
              <a:buNone/>
            </a:pPr>
            <a:r>
              <a:rPr altLang="en-US" b="1" lang="zh-CN">
                <a:latin typeface="楷体_GB2312" pitchFamily="49" charset="-122"/>
                <a:ea typeface="楷体_GB2312" pitchFamily="49" charset="-122"/>
              </a:rPr>
              <a:t>  </a:t>
            </a:r>
          </a:p>
          <a:p>
            <a:pPr eaLnBrk="1" hangingPunct="1" lvl="0">
              <a:lnSpc>
                <a:spcPct val="90000"/>
              </a:lnSpc>
            </a:pPr>
            <a:endParaRPr altLang="en-US" lang="zh-CN"/>
          </a:p>
        </p:txBody>
      </p:sp>
      <p:sp>
        <p:nvSpPr>
          <p:cNvPr id="1048900" name="AutoShape 4"/>
          <p:cNvSpPr/>
          <p:nvPr/>
        </p:nvSpPr>
        <p:spPr>
          <a:xfrm rot="0">
            <a:off x="685800" y="2895600"/>
            <a:ext cx="76200" cy="2362200"/>
          </a:xfrm>
          <a:prstGeom prst="leftBrace"/>
          <a:noFill/>
          <a:ln w="57150" cap="flat" cmpd="sng">
            <a:solidFill>
              <a:srgbClr val="FFCC99">
                <a:alpha val="100000"/>
              </a:srgbClr>
            </a:solidFill>
            <a:prstDash val="solid"/>
            <a:round/>
          </a:ln>
        </p:spPr>
        <p:txBody>
          <a:bodyPr anchor="ctr" bIns="45720" lIns="91440" rIns="91440" tIns="45720" vert="horz" wrap="none"/>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endParaRPr altLang="en-US" lang="zh-CN"/>
          </a:p>
        </p:txBody>
      </p:sp>
      <p:pic>
        <p:nvPicPr>
          <p:cNvPr id="2097178" name="Picture 5">
            <a:hlinkClick r:id="rId1"/>
          </p:cNvPr>
          <p:cNvPicPr>
            <a:picLocks/>
          </p:cNvPicPr>
          <p:nvPr/>
        </p:nvPicPr>
        <p:blipFill>
          <a:blip xmlns:r="http://schemas.openxmlformats.org/officeDocument/2006/relationships" r:embed="rId2"/>
          <a:srcRect l="0" t="0" r="0" b="0"/>
          <a:stretch>
            <a:fillRect/>
          </a:stretch>
        </p:blipFill>
        <p:spPr>
          <a:xfrm rot="0">
            <a:off x="5715000" y="457200"/>
            <a:ext cx="2524125" cy="3867150"/>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2" presetSubtype="4">
                                  <p:stCondLst>
                                    <p:cond delay="0"/>
                                  </p:stCondLst>
                                  <p:childTnLst>
                                    <p:set>
                                      <p:cBhvr>
                                        <p:cTn dur="1" fill="hold" id="6">
                                          <p:stCondLst>
                                            <p:cond delay="0"/>
                                          </p:stCondLst>
                                        </p:cTn>
                                        <p:tgtEl>
                                          <p:spTgt spid="2097178"/>
                                        </p:tgtEl>
                                        <p:attrNameLst>
                                          <p:attrName>style.visibility</p:attrName>
                                        </p:attrNameLst>
                                      </p:cBhvr>
                                      <p:to>
                                        <p:strVal val="visible"/>
                                      </p:to>
                                    </p:set>
                                    <p:animEffect transition="in" filter="slide(fromBottom)">
                                      <p:cBhvr>
                                        <p:cTn dur="500" id="7"/>
                                        <p:tgtEl>
                                          <p:spTgt spid="2097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1" showMasterSp="1">
  <p:cSld>
    <p:spTree>
      <p:nvGrpSpPr>
        <p:cNvPr id="102" name=""/>
        <p:cNvGrpSpPr/>
        <p:nvPr/>
      </p:nvGrpSpPr>
      <p:grpSpPr>
        <a:xfrm rot="0">
          <a:off x="0" y="0"/>
          <a:ext cx="0" cy="0"/>
          <a:chOff x="0" y="0"/>
          <a:chExt cx="0" cy="0"/>
        </a:xfrm>
      </p:grpSpPr>
      <p:sp>
        <p:nvSpPr>
          <p:cNvPr id="1048901"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02" name="Rectangle 3"/>
          <p:cNvSpPr/>
          <p:nvPr>
            <p:ph type="body" sz="full" idx="1"/>
          </p:nvPr>
        </p:nvSpPr>
        <p:spPr>
          <a:xfrm rot="0">
            <a:off x="228600" y="0"/>
            <a:ext cx="89154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(2)</a:t>
            </a:r>
            <a:r>
              <a:rPr altLang="en-US" b="1" lang="zh-CN">
                <a:solidFill>
                  <a:schemeClr val="lt2"/>
                </a:solidFill>
                <a:latin typeface="楷体_GB2312" pitchFamily="49" charset="-122"/>
                <a:ea typeface="楷体_GB2312" pitchFamily="49" charset="-122"/>
              </a:rPr>
              <a:t>经前期紧张综合征</a:t>
            </a:r>
            <a:r>
              <a:rPr altLang="zh-CN" b="1" lang="en-US">
                <a:latin typeface="楷体_GB2312" pitchFamily="49" charset="-122"/>
                <a:ea typeface="楷体_GB2312" pitchFamily="49" charset="-122"/>
              </a:rPr>
              <a:t>  </a:t>
            </a:r>
          </a:p>
          <a:p>
            <a:pPr eaLnBrk="1" hangingPunct="1" lvl="0">
              <a:buNone/>
            </a:pPr>
            <a:r>
              <a:rPr altLang="zh-CN" b="1" lang="en-US">
                <a:latin typeface="楷体_GB2312" pitchFamily="49" charset="-122"/>
                <a:ea typeface="楷体_GB2312" pitchFamily="49" charset="-122"/>
              </a:rPr>
              <a:t>  特点:</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为月经前</a:t>
            </a:r>
            <a:r>
              <a:rPr altLang="zh-CN" b="1" lang="en-US">
                <a:latin typeface="楷体_GB2312" pitchFamily="49" charset="-122"/>
                <a:ea typeface="楷体_GB2312" pitchFamily="49" charset="-122"/>
              </a:rPr>
              <a:t>7-14</a:t>
            </a:r>
            <a:r>
              <a:rPr altLang="en-US" b="1" lang="zh-CN">
                <a:latin typeface="楷体_GB2312" pitchFamily="49" charset="-122"/>
                <a:ea typeface="楷体_GB2312" pitchFamily="49" charset="-122"/>
              </a:rPr>
              <a:t>天出现的眼睑、踝部及手部轻</a:t>
            </a:r>
          </a:p>
          <a:p>
            <a:pPr eaLnBrk="1" hangingPunct="1" lvl="0">
              <a:buNone/>
            </a:pPr>
            <a:r>
              <a:rPr altLang="en-US" b="1" lang="zh-CN">
                <a:latin typeface="楷体_GB2312" pitchFamily="49" charset="-122"/>
                <a:ea typeface="楷体_GB2312" pitchFamily="49" charset="-122"/>
              </a:rPr>
              <a:t>    度水肿，</a:t>
            </a:r>
          </a:p>
          <a:p>
            <a:pPr eaLnBrk="1" hangingPunct="1" lvl="0">
              <a:buNone/>
            </a:pPr>
            <a:r>
              <a:rPr altLang="en-US" b="1" lang="zh-CN">
                <a:latin typeface="楷体_GB2312" pitchFamily="49" charset="-122"/>
                <a:ea typeface="楷体_GB2312" pitchFamily="49" charset="-122"/>
              </a:rPr>
              <a:t>  ◆可伴乳房胀痛和盆腔沉重感</a:t>
            </a:r>
            <a:r>
              <a:rPr altLang="zh-CN" b="1" lang="en-US">
                <a:latin typeface="楷体_GB2312" pitchFamily="49" charset="-122"/>
                <a:ea typeface="楷体_GB2312" pitchFamily="49" charset="-122"/>
              </a:rPr>
              <a:t>,</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月经后渐消退。  </a:t>
            </a:r>
          </a:p>
          <a:p>
            <a:pPr eaLnBrk="1" hangingPunct="1" lvl="0">
              <a:buNone/>
            </a:pPr>
            <a:r>
              <a:rPr altLang="en-US" b="1" lang="zh-CN">
                <a:latin typeface="楷体_GB2312" pitchFamily="49" charset="-122"/>
                <a:ea typeface="楷体_GB2312" pitchFamily="49" charset="-122"/>
              </a:rPr>
              <a:t>  </a:t>
            </a:r>
          </a:p>
          <a:p>
            <a:pPr eaLnBrk="1" hangingPunct="1" lvl="0">
              <a:buNone/>
            </a:pPr>
            <a:endParaRPr altLang="en-US" lang="zh-CN"/>
          </a:p>
        </p:txBody>
      </p:sp>
    </p:spTree>
  </p:cSld>
  <p:clrMapOvr>
    <a:masterClrMapping/>
  </p:clrMapOvr>
  <p:transition spd="med" advClick="1">
    <p:pull dir="lu"/>
  </p:transition>
  <p:timing/>
</p:sld>
</file>

<file path=ppt/slides/slide34.xml><?xml version="1.0" encoding="utf-8"?>
<p:sld xmlns:a="http://schemas.openxmlformats.org/drawingml/2006/main" xmlns:r="http://schemas.openxmlformats.org/officeDocument/2006/relationships" xmlns:p="http://schemas.openxmlformats.org/presentationml/2006/main" show="1" showMasterSp="1">
  <p:cSld>
    <p:spTree>
      <p:nvGrpSpPr>
        <p:cNvPr id="103" name=""/>
        <p:cNvGrpSpPr/>
        <p:nvPr/>
      </p:nvGrpSpPr>
      <p:grpSpPr>
        <a:xfrm rot="0">
          <a:off x="0" y="0"/>
          <a:ext cx="0" cy="0"/>
          <a:chOff x="0" y="0"/>
          <a:chExt cx="0" cy="0"/>
        </a:xfrm>
      </p:grpSpPr>
      <p:sp>
        <p:nvSpPr>
          <p:cNvPr id="1048903"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04"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t> </a:t>
            </a:r>
          </a:p>
          <a:p>
            <a:pPr eaLnBrk="1" hangingPunct="1" lvl="0">
              <a:buNone/>
            </a:pPr>
            <a:r>
              <a:rPr altLang="zh-CN" b="1" lang="en-US">
                <a:solidFill>
                  <a:schemeClr val="lt2"/>
                </a:solidFill>
                <a:latin typeface="楷体_GB2312" pitchFamily="49" charset="-122"/>
                <a:ea typeface="楷体_GB2312" pitchFamily="49" charset="-122"/>
              </a:rPr>
              <a:t>(3)</a:t>
            </a:r>
            <a:r>
              <a:rPr altLang="en-US" b="1" lang="zh-CN">
                <a:solidFill>
                  <a:schemeClr val="lt2"/>
                </a:solidFill>
                <a:latin typeface="楷体_GB2312" pitchFamily="49" charset="-122"/>
                <a:ea typeface="楷体_GB2312" pitchFamily="49" charset="-122"/>
              </a:rPr>
              <a:t>药物性水肿</a:t>
            </a: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◆糖皮质激素、雄激素、雌激素、胰岛素、</a:t>
            </a:r>
          </a:p>
          <a:p>
            <a:pPr eaLnBrk="1" hangingPunct="1" lvl="0">
              <a:buNone/>
            </a:pPr>
            <a:r>
              <a:rPr altLang="en-US" b="1" lang="zh-CN">
                <a:latin typeface="楷体_GB2312" pitchFamily="49" charset="-122"/>
                <a:ea typeface="楷体_GB2312" pitchFamily="49" charset="-122"/>
              </a:rPr>
              <a:t>    </a:t>
            </a:r>
            <a:r>
              <a:rPr altLang="en-US" b="1" lang="zh-CN">
                <a:ea typeface="楷体_GB2312" pitchFamily="49" charset="-122"/>
              </a:rPr>
              <a:t>钙通道阻滞药（硝苯地平、维拉帕米、尼群</a:t>
            </a:r>
          </a:p>
          <a:p>
            <a:pPr eaLnBrk="1" hangingPunct="1" lvl="0">
              <a:buNone/>
            </a:pPr>
            <a:r>
              <a:rPr altLang="en-US" b="1" lang="zh-CN">
                <a:ea typeface="楷体_GB2312" pitchFamily="49" charset="-122"/>
              </a:rPr>
              <a:t>        地平）</a:t>
            </a:r>
            <a:r>
              <a:rPr altLang="en-US" b="1" lang="zh-CN">
                <a:latin typeface="楷体_GB2312" pitchFamily="49" charset="-122"/>
                <a:ea typeface="楷体_GB2312" pitchFamily="49" charset="-122"/>
              </a:rPr>
              <a:t>等治疗中，与水钠潴留有关。 </a:t>
            </a:r>
          </a:p>
          <a:p>
            <a:pPr eaLnBrk="1" hangingPunct="1" lvl="0">
              <a:buNone/>
            </a:pPr>
            <a:r>
              <a:rPr altLang="en-US" b="1" lang="zh-CN">
                <a:latin typeface="楷体_GB2312" pitchFamily="49" charset="-122"/>
                <a:ea typeface="楷体_GB2312" pitchFamily="49" charset="-122"/>
              </a:rPr>
              <a:t>  ◆双下肢水肿多见</a:t>
            </a:r>
          </a:p>
          <a:p>
            <a:pPr eaLnBrk="1" hangingPunct="1" lvl="0">
              <a:buNone/>
            </a:pPr>
            <a:r>
              <a:rPr altLang="en-US" b="1" lang="zh-CN">
                <a:latin typeface="楷体_GB2312" pitchFamily="49" charset="-122"/>
                <a:ea typeface="楷体_GB2312" pitchFamily="49" charset="-122"/>
              </a:rPr>
              <a:t>  ◆多为轻度水肿，停药可消失。</a:t>
            </a:r>
          </a:p>
          <a:p>
            <a:pPr eaLnBrk="1" hangingPunct="1" lvl="0">
              <a:buNone/>
            </a:pPr>
            <a:endParaRPr altLang="en-US" lang="zh-CN">
              <a:latin typeface="楷体_GB2312" pitchFamily="49" charset="-122"/>
              <a:ea typeface="楷体_GB2312" pitchFamily="49" charset="-122"/>
            </a:endParaRPr>
          </a:p>
        </p:txBody>
      </p:sp>
    </p:spTree>
  </p:cSld>
  <p:clrMapOvr>
    <a:masterClrMapping/>
  </p:clrMapOvr>
  <p:transition spd="med" advClick="1">
    <p:pull dir="lu"/>
  </p:transition>
  <p:timing/>
</p:sld>
</file>

<file path=ppt/slides/slide35.xml><?xml version="1.0" encoding="utf-8"?>
<p:sld xmlns:a="http://schemas.openxmlformats.org/drawingml/2006/main" xmlns:r="http://schemas.openxmlformats.org/officeDocument/2006/relationships" xmlns:p="http://schemas.openxmlformats.org/presentationml/2006/main" show="1" showMasterSp="1">
  <p:cSld>
    <p:spTree>
      <p:nvGrpSpPr>
        <p:cNvPr id="104" name=""/>
        <p:cNvGrpSpPr/>
        <p:nvPr/>
      </p:nvGrpSpPr>
      <p:grpSpPr>
        <a:xfrm rot="0">
          <a:off x="0" y="0"/>
          <a:ext cx="0" cy="0"/>
          <a:chOff x="0" y="0"/>
          <a:chExt cx="0" cy="0"/>
        </a:xfrm>
      </p:grpSpPr>
      <p:sp>
        <p:nvSpPr>
          <p:cNvPr id="1048905"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06" name="Rectangle 3"/>
          <p:cNvSpPr/>
          <p:nvPr>
            <p:ph type="body" sz="full" idx="1"/>
          </p:nvPr>
        </p:nvSpPr>
        <p:spPr>
          <a:xfrm rot="0">
            <a:off x="250825" y="620712"/>
            <a:ext cx="8324850" cy="4913312"/>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zh-CN" b="1" sz="2800" lang="en-US">
                <a:solidFill>
                  <a:schemeClr val="lt2"/>
                </a:solidFill>
                <a:latin typeface="楷体_GB2312" pitchFamily="49" charset="-122"/>
                <a:ea typeface="楷体_GB2312" pitchFamily="49" charset="-122"/>
              </a:rPr>
              <a:t>(4)</a:t>
            </a:r>
            <a:r>
              <a:rPr altLang="en-US" b="1" sz="2800" lang="zh-CN">
                <a:solidFill>
                  <a:schemeClr val="lt2"/>
                </a:solidFill>
                <a:latin typeface="楷体_GB2312" pitchFamily="49" charset="-122"/>
                <a:ea typeface="楷体_GB2312" pitchFamily="49" charset="-122"/>
              </a:rPr>
              <a:t>特发性水肿</a:t>
            </a:r>
          </a:p>
          <a:p>
            <a:pPr eaLnBrk="1" hangingPunct="1" lvl="0">
              <a:buNone/>
            </a:pPr>
            <a:r>
              <a:rPr altLang="en-US" b="1" sz="2800" lang="zh-CN"/>
              <a:t>    </a:t>
            </a:r>
            <a:r>
              <a:rPr altLang="zh-CN" b="1" sz="2800" lang="en-US">
                <a:latin typeface="楷体_GB2312" pitchFamily="49" charset="-122"/>
                <a:ea typeface="楷体_GB2312" pitchFamily="49" charset="-122"/>
              </a:rPr>
              <a:t>◆特发性水肿的定义:</a:t>
            </a:r>
          </a:p>
          <a:p>
            <a:pPr eaLnBrk="1" hangingPunct="1" lvl="0">
              <a:buNone/>
            </a:pPr>
            <a:r>
              <a:rPr altLang="zh-CN" b="1" sz="2800" lang="en-US">
                <a:latin typeface="楷体_GB2312" pitchFamily="49" charset="-122"/>
                <a:ea typeface="楷体_GB2312" pitchFamily="49" charset="-122"/>
              </a:rPr>
              <a:t>    </a:t>
            </a:r>
            <a:r>
              <a:rPr altLang="en-US" b="1" sz="2800" lang="zh-CN">
                <a:latin typeface="楷体_GB2312" pitchFamily="49" charset="-122"/>
                <a:ea typeface="楷体_GB2312" pitchFamily="49" charset="-122"/>
              </a:rPr>
              <a:t>指非由心、肾、肝脏疾患或其他已知原因引起</a:t>
            </a:r>
          </a:p>
          <a:p>
            <a:pPr eaLnBrk="1" hangingPunct="1" lvl="0">
              <a:buNone/>
            </a:pPr>
            <a:r>
              <a:rPr altLang="en-US" b="1" sz="2800" lang="zh-CN">
                <a:latin typeface="楷体_GB2312" pitchFamily="49" charset="-122"/>
                <a:ea typeface="楷体_GB2312" pitchFamily="49" charset="-122"/>
              </a:rPr>
              <a:t>    的水肿。</a:t>
            </a:r>
          </a:p>
          <a:p>
            <a:pPr eaLnBrk="1" hangingPunct="1" lvl="0">
              <a:buNone/>
            </a:pPr>
            <a:r>
              <a:rPr altLang="en-US" b="1" sz="2800" lang="zh-CN">
                <a:latin typeface="楷体_GB2312" pitchFamily="49" charset="-122"/>
                <a:ea typeface="楷体_GB2312" pitchFamily="49" charset="-122"/>
              </a:rPr>
              <a:t>  ◆临床上发现不少中年妇女颜面和四肢出现水肿</a:t>
            </a:r>
            <a:r>
              <a:rPr altLang="zh-CN" b="1" sz="2800" lang="en-US">
                <a:latin typeface="楷体_GB2312" pitchFamily="49" charset="-122"/>
                <a:ea typeface="楷体_GB2312" pitchFamily="49" charset="-122"/>
              </a:rPr>
              <a:t>,</a:t>
            </a:r>
          </a:p>
          <a:p>
            <a:pPr eaLnBrk="1" hangingPunct="1" lvl="0">
              <a:buNone/>
            </a:pPr>
            <a:r>
              <a:rPr altLang="zh-CN" b="1" sz="2800" lang="en-US">
                <a:latin typeface="楷体_GB2312" pitchFamily="49" charset="-122"/>
                <a:ea typeface="楷体_GB2312" pitchFamily="49" charset="-122"/>
              </a:rPr>
              <a:t>    </a:t>
            </a:r>
            <a:r>
              <a:rPr altLang="en-US" b="1" sz="2800" lang="zh-CN">
                <a:latin typeface="楷体_GB2312" pitchFamily="49" charset="-122"/>
                <a:ea typeface="楷体_GB2312" pitchFamily="49" charset="-122"/>
              </a:rPr>
              <a:t>尤其在立位时双下肢水肿明显加重。</a:t>
            </a:r>
          </a:p>
          <a:p>
            <a:pPr eaLnBrk="1" hangingPunct="1" lvl="0">
              <a:buNone/>
            </a:pPr>
            <a:r>
              <a:rPr altLang="en-US" b="1" sz="2800" lang="zh-CN">
                <a:latin typeface="楷体_GB2312" pitchFamily="49" charset="-122"/>
                <a:ea typeface="楷体_GB2312" pitchFamily="49" charset="-122"/>
              </a:rPr>
              <a:t>  ◆可间歇性发作</a:t>
            </a:r>
            <a:r>
              <a:rPr altLang="zh-CN" b="1" sz="2800" lang="en-US">
                <a:latin typeface="楷体_GB2312" pitchFamily="49" charset="-122"/>
                <a:ea typeface="楷体_GB2312" pitchFamily="49" charset="-122"/>
              </a:rPr>
              <a:t>,</a:t>
            </a:r>
            <a:r>
              <a:rPr altLang="en-US" b="1" sz="2800" lang="zh-CN">
                <a:latin typeface="楷体_GB2312" pitchFamily="49" charset="-122"/>
                <a:ea typeface="楷体_GB2312" pitchFamily="49" charset="-122"/>
              </a:rPr>
              <a:t>或持续几年甚至几十年。</a:t>
            </a:r>
          </a:p>
          <a:p>
            <a:pPr eaLnBrk="1" hangingPunct="1" lvl="0">
              <a:buNone/>
            </a:pPr>
            <a:r>
              <a:rPr altLang="en-US" b="1" sz="2800" lang="zh-CN">
                <a:latin typeface="楷体_GB2312" pitchFamily="49" charset="-122"/>
                <a:ea typeface="楷体_GB2312" pitchFamily="49" charset="-122"/>
              </a:rPr>
              <a:t>  </a:t>
            </a:r>
          </a:p>
        </p:txBody>
      </p:sp>
    </p:spTree>
  </p:cSld>
  <p:clrMapOvr>
    <a:masterClrMapping/>
  </p:clrMapOvr>
  <p:transition spd="med" advClick="1">
    <p:pull dir="lu"/>
  </p:transition>
  <p:timing/>
</p:sld>
</file>

<file path=ppt/slides/slide36.xml><?xml version="1.0" encoding="utf-8"?>
<p:sld xmlns:a="http://schemas.openxmlformats.org/drawingml/2006/main" xmlns:r="http://schemas.openxmlformats.org/officeDocument/2006/relationships" xmlns:p="http://schemas.openxmlformats.org/presentationml/2006/main" show="1" showMasterSp="1">
  <p:cSld>
    <p:spTree>
      <p:nvGrpSpPr>
        <p:cNvPr id="105" name=""/>
        <p:cNvGrpSpPr/>
        <p:nvPr/>
      </p:nvGrpSpPr>
      <p:grpSpPr>
        <a:xfrm rot="0">
          <a:off x="0" y="0"/>
          <a:ext cx="0" cy="0"/>
          <a:chOff x="0" y="0"/>
          <a:chExt cx="0" cy="0"/>
        </a:xfrm>
      </p:grpSpPr>
      <p:sp>
        <p:nvSpPr>
          <p:cNvPr id="1048907" name="Rectangle 3"/>
          <p:cNvSpPr/>
          <p:nvPr>
            <p:ph type="body" sz="full" idx="1"/>
          </p:nvPr>
        </p:nvSpPr>
        <p:spPr>
          <a:xfrm rot="0">
            <a:off x="609600" y="1600200"/>
            <a:ext cx="8153400" cy="44989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latin typeface="楷体_GB2312" pitchFamily="49" charset="-122"/>
                <a:ea typeface="楷体_GB2312" pitchFamily="49" charset="-122"/>
              </a:rPr>
              <a:t>◆病因尚不完全清楚</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与内分泌功能失调和直立体位的反应异常有关。</a:t>
            </a:r>
          </a:p>
          <a:p>
            <a:pPr eaLnBrk="1" hangingPunct="1" lvl="0">
              <a:buNone/>
            </a:pPr>
            <a:r>
              <a:rPr altLang="en-US" b="1" lang="zh-CN">
                <a:latin typeface="楷体_GB2312" pitchFamily="49" charset="-122"/>
                <a:ea typeface="楷体_GB2312" pitchFamily="49" charset="-122"/>
              </a:rPr>
              <a:t>◆</a:t>
            </a:r>
            <a:r>
              <a:rPr altLang="en-US" b="1" lang="zh-CN">
                <a:ea typeface="楷体_GB2312" pitchFamily="49" charset="-122"/>
              </a:rPr>
              <a:t>主要表现在身体下垂部位，多见于成年肥胖妇女，常与情感、精神变化有关，伴疲倦、头昏、头痛、焦虑、失眠等神经官能症表现</a:t>
            </a:r>
          </a:p>
          <a:p>
            <a:pPr eaLnBrk="1" hangingPunct="1" lvl="0"/>
            <a:endParaRPr altLang="en-US" lang="zh-CN"/>
          </a:p>
        </p:txBody>
      </p:sp>
    </p:spTree>
  </p:cSld>
  <p:clrMapOvr>
    <a:masterClrMapping/>
  </p:clrMapOvr>
  <p:transition spd="med" advClick="1">
    <p:pull dir="lu"/>
  </p:transition>
</p:sld>
</file>

<file path=ppt/slides/slide37.xml><?xml version="1.0" encoding="utf-8"?>
<p:sld xmlns:a="http://schemas.openxmlformats.org/drawingml/2006/main" xmlns:r="http://schemas.openxmlformats.org/officeDocument/2006/relationships" xmlns:p="http://schemas.openxmlformats.org/presentationml/2006/main" show="1" showMasterSp="1">
  <p:cSld>
    <p:spTree>
      <p:nvGrpSpPr>
        <p:cNvPr id="108" name=""/>
        <p:cNvGrpSpPr/>
        <p:nvPr/>
      </p:nvGrpSpPr>
      <p:grpSpPr>
        <a:xfrm rot="0">
          <a:off x="0" y="0"/>
          <a:ext cx="0" cy="0"/>
          <a:chOff x="0" y="0"/>
          <a:chExt cx="0" cy="0"/>
        </a:xfrm>
      </p:grpSpPr>
      <p:sp>
        <p:nvSpPr>
          <p:cNvPr id="1048911"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12"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latin typeface="楷体_GB2312" pitchFamily="49" charset="-122"/>
                <a:ea typeface="楷体_GB2312" pitchFamily="49" charset="-122"/>
              </a:rPr>
              <a:t> </a:t>
            </a:r>
          </a:p>
          <a:p>
            <a:pPr eaLnBrk="1" hangingPunct="1" lvl="0">
              <a:buNone/>
            </a:pPr>
            <a:r>
              <a:rPr altLang="en-US" b="1" lang="zh-CN">
                <a:solidFill>
                  <a:schemeClr val="lt2"/>
                </a:solidFill>
                <a:latin typeface="楷体_GB2312" pitchFamily="49" charset="-122"/>
                <a:ea typeface="楷体_GB2312" pitchFamily="49" charset="-122"/>
              </a:rPr>
              <a:t>◆立卧位水试验</a:t>
            </a:r>
          </a:p>
          <a:p>
            <a:pPr eaLnBrk="1" hangingPunct="1" lvl="0">
              <a:buNone/>
            </a:pPr>
            <a:r>
              <a:rPr altLang="zh-CN" b="1" lang="en-US">
                <a:latin typeface="楷体_GB2312" pitchFamily="49" charset="-122"/>
                <a:ea typeface="楷体_GB2312" pitchFamily="49" charset="-122"/>
              </a:rPr>
              <a:t>  ◇清晨空腹饮水1000</a:t>
            </a:r>
            <a:r>
              <a:rPr altLang="en-US" b="1" lang="zh-CN">
                <a:latin typeface="楷体_GB2312" pitchFamily="49" charset="-122"/>
                <a:ea typeface="楷体_GB2312" pitchFamily="49" charset="-122"/>
              </a:rPr>
              <a:t>毫升，以后每小时留尿一次共四次，测量每次尿量。</a:t>
            </a:r>
          </a:p>
          <a:p>
            <a:pPr eaLnBrk="1" hangingPunct="1" lvl="0">
              <a:buNone/>
            </a:pPr>
            <a:r>
              <a:rPr altLang="en-US" b="1" lang="zh-CN">
                <a:latin typeface="楷体_GB2312" pitchFamily="49" charset="-122"/>
                <a:ea typeface="楷体_GB2312" pitchFamily="49" charset="-122"/>
              </a:rPr>
              <a:t>  ◇第一天取立位</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不能坐</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四小时，</a:t>
            </a:r>
          </a:p>
          <a:p>
            <a:pPr eaLnBrk="1" hangingPunct="1" lvl="0">
              <a:buNone/>
            </a:pPr>
            <a:r>
              <a:rPr altLang="en-US" b="1" lang="zh-CN">
                <a:latin typeface="楷体_GB2312" pitchFamily="49" charset="-122"/>
                <a:ea typeface="楷体_GB2312" pitchFamily="49" charset="-122"/>
              </a:rPr>
              <a:t>  ◇第二天取去枕平卧位四小时，</a:t>
            </a:r>
          </a:p>
          <a:p>
            <a:pPr eaLnBrk="1" hangingPunct="1" lvl="0">
              <a:buNone/>
            </a:pPr>
            <a:r>
              <a:rPr altLang="en-US" b="1" lang="zh-CN">
                <a:latin typeface="楷体_GB2312" pitchFamily="49" charset="-122"/>
                <a:ea typeface="楷体_GB2312" pitchFamily="49" charset="-122"/>
              </a:rPr>
              <a:t>  若立位四小时总尿量低于卧位四小时总尿量</a:t>
            </a:r>
            <a:r>
              <a:rPr altLang="zh-CN" b="1" lang="en-US">
                <a:latin typeface="楷体_GB2312" pitchFamily="49" charset="-122"/>
                <a:ea typeface="楷体_GB2312" pitchFamily="49" charset="-122"/>
              </a:rPr>
              <a:t>50</a:t>
            </a:r>
            <a:r>
              <a:rPr altLang="en-US" b="1" lang="zh-CN">
                <a:latin typeface="楷体_GB2312" pitchFamily="49" charset="-122"/>
                <a:ea typeface="楷体_GB2312" pitchFamily="49" charset="-122"/>
              </a:rPr>
              <a:t>％以上，则符合本病。 </a:t>
            </a:r>
          </a:p>
          <a:p>
            <a:pPr eaLnBrk="1" hangingPunct="1" lvl="0">
              <a:buNone/>
            </a:pPr>
            <a:r>
              <a:rPr altLang="en-US" b="1" lang="zh-CN">
                <a:latin typeface="楷体_GB2312" pitchFamily="49" charset="-122"/>
                <a:ea typeface="楷体_GB2312" pitchFamily="49" charset="-122"/>
              </a:rPr>
              <a:t>检测人群：疑似有醛固酮瘤，肾素反应性腺瘤，特醛症患者</a:t>
            </a:r>
          </a:p>
        </p:txBody>
      </p:sp>
    </p:spTree>
  </p:cSld>
  <p:clrMapOvr>
    <a:masterClrMapping/>
  </p:clrMapOvr>
  <p:transition spd="med" advClick="1">
    <p:pull dir="lu"/>
  </p:transition>
  <p:timing/>
</p:sld>
</file>

<file path=ppt/slides/slide38.xml><?xml version="1.0" encoding="utf-8"?>
<p:sld xmlns:a="http://schemas.openxmlformats.org/drawingml/2006/main" xmlns:r="http://schemas.openxmlformats.org/officeDocument/2006/relationships" xmlns:p="http://schemas.openxmlformats.org/presentationml/2006/main" show="1" showMasterSp="1">
  <p:cSld>
    <p:spTree>
      <p:nvGrpSpPr>
        <p:cNvPr id="109" name=""/>
        <p:cNvGrpSpPr/>
        <p:nvPr/>
      </p:nvGrpSpPr>
      <p:grpSpPr>
        <a:xfrm rot="0">
          <a:off x="0" y="0"/>
          <a:ext cx="0" cy="0"/>
          <a:chOff x="0" y="0"/>
          <a:chExt cx="0" cy="0"/>
        </a:xfrm>
      </p:grpSpPr>
      <p:sp>
        <p:nvSpPr>
          <p:cNvPr id="1048913"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14"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latin typeface="楷体_GB2312" pitchFamily="49" charset="-122"/>
                <a:ea typeface="楷体_GB2312" pitchFamily="49" charset="-122"/>
              </a:rPr>
              <a:t> </a:t>
            </a:r>
          </a:p>
          <a:p>
            <a:pPr eaLnBrk="1" hangingPunct="1" lvl="0">
              <a:buNone/>
            </a:pPr>
            <a:r>
              <a:rPr altLang="zh-CN" b="1" lang="en-US">
                <a:solidFill>
                  <a:schemeClr val="lt2"/>
                </a:solidFill>
                <a:latin typeface="楷体_GB2312" pitchFamily="49" charset="-122"/>
                <a:ea typeface="楷体_GB2312" pitchFamily="49" charset="-122"/>
              </a:rPr>
              <a:t> (5)</a:t>
            </a:r>
            <a:r>
              <a:rPr altLang="en-US" b="1" lang="zh-CN">
                <a:solidFill>
                  <a:schemeClr val="lt2"/>
                </a:solidFill>
                <a:latin typeface="楷体_GB2312" pitchFamily="49" charset="-122"/>
                <a:ea typeface="楷体_GB2312" pitchFamily="49" charset="-122"/>
              </a:rPr>
              <a:t>结缔组织疾病所致的水肿</a:t>
            </a:r>
            <a:r>
              <a:rPr altLang="zh-CN" b="1" lang="en-US">
                <a:latin typeface="楷体_GB2312" pitchFamily="49" charset="-122"/>
                <a:ea typeface="楷体_GB2312" pitchFamily="49" charset="-122"/>
              </a:rPr>
              <a:t>  </a:t>
            </a:r>
          </a:p>
          <a:p>
            <a:pPr eaLnBrk="1" hangingPunct="1" lvl="0">
              <a:buNone/>
            </a:pPr>
            <a:r>
              <a:rPr altLang="zh-CN" b="1" lang="en-US">
                <a:latin typeface="楷体_GB2312" pitchFamily="49" charset="-122"/>
                <a:ea typeface="楷体_GB2312" pitchFamily="49" charset="-122"/>
              </a:rPr>
              <a:t>   如硬皮病、SLE</a:t>
            </a:r>
            <a:r>
              <a:rPr altLang="en-US" b="1" lang="zh-CN">
                <a:latin typeface="楷体_GB2312" pitchFamily="49" charset="-122"/>
                <a:ea typeface="楷体_GB2312" pitchFamily="49" charset="-122"/>
              </a:rPr>
              <a:t>、 皮肌炎</a:t>
            </a:r>
          </a:p>
          <a:p>
            <a:pPr eaLnBrk="1" hangingPunct="1" lvl="0"/>
            <a:endParaRPr altLang="en-US" lang="zh-CN"/>
          </a:p>
        </p:txBody>
      </p:sp>
      <p:pic>
        <p:nvPicPr>
          <p:cNvPr id="2097179" name="Picture 4"/>
          <p:cNvPicPr>
            <a:picLocks/>
          </p:cNvPicPr>
          <p:nvPr/>
        </p:nvPicPr>
        <p:blipFill>
          <a:blip xmlns:r="http://schemas.openxmlformats.org/officeDocument/2006/relationships" r:embed="rId1"/>
          <a:srcRect l="0" t="0" r="0" b="0"/>
          <a:stretch>
            <a:fillRect/>
          </a:stretch>
        </p:blipFill>
        <p:spPr>
          <a:xfrm rot="0">
            <a:off x="533400" y="2514600"/>
            <a:ext cx="2286000" cy="3429000"/>
          </a:xfrm>
          <a:prstGeom prst="rect"/>
          <a:noFill/>
          <a:ln>
            <a:noFill/>
          </a:ln>
        </p:spPr>
      </p:pic>
      <p:pic>
        <p:nvPicPr>
          <p:cNvPr id="2097180" name="Picture 5"/>
          <p:cNvPicPr>
            <a:picLocks/>
          </p:cNvPicPr>
          <p:nvPr/>
        </p:nvPicPr>
        <p:blipFill>
          <a:blip xmlns:r="http://schemas.openxmlformats.org/officeDocument/2006/relationships" r:embed="rId2"/>
          <a:srcRect l="0" t="0" r="0" b="0"/>
          <a:stretch>
            <a:fillRect/>
          </a:stretch>
        </p:blipFill>
        <p:spPr>
          <a:xfrm rot="0">
            <a:off x="3048000" y="2590800"/>
            <a:ext cx="6096000" cy="343852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8" presetSubtype="16">
                                  <p:stCondLst>
                                    <p:cond delay="0"/>
                                  </p:stCondLst>
                                  <p:childTnLst>
                                    <p:set>
                                      <p:cBhvr>
                                        <p:cTn dur="1" fill="hold" id="6">
                                          <p:stCondLst>
                                            <p:cond delay="0"/>
                                          </p:stCondLst>
                                        </p:cTn>
                                        <p:tgtEl>
                                          <p:spTgt spid="2097179"/>
                                        </p:tgtEl>
                                        <p:attrNameLst>
                                          <p:attrName>style.visibility</p:attrName>
                                        </p:attrNameLst>
                                      </p:cBhvr>
                                      <p:to>
                                        <p:strVal val="visible"/>
                                      </p:to>
                                    </p:set>
                                    <p:animEffect transition="in" filter="diamond(in)">
                                      <p:cBhvr>
                                        <p:cTn dur="2000" id="7"/>
                                        <p:tgtEl>
                                          <p:spTgt spid="2097179"/>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7" presetSubtype="4">
                                  <p:stCondLst>
                                    <p:cond delay="0"/>
                                  </p:stCondLst>
                                  <p:childTnLst>
                                    <p:set>
                                      <p:cBhvr>
                                        <p:cTn dur="1" fill="hold" id="11">
                                          <p:stCondLst>
                                            <p:cond delay="0"/>
                                          </p:stCondLst>
                                        </p:cTn>
                                        <p:tgtEl>
                                          <p:spTgt spid="2097180"/>
                                        </p:tgtEl>
                                        <p:attrNameLst>
                                          <p:attrName>style.visibility</p:attrName>
                                        </p:attrNameLst>
                                      </p:cBhvr>
                                      <p:to>
                                        <p:strVal val="visible"/>
                                      </p:to>
                                    </p:set>
                                    <p:anim calcmode="lin" valueType="num">
                                      <p:cBhvr additive="base">
                                        <p:cTn dur="5000" fill="hold" id="12"/>
                                        <p:tgtEl>
                                          <p:spTgt spid="2097180"/>
                                        </p:tgtEl>
                                        <p:attrNameLst>
                                          <p:attrName>ppt_x</p:attrName>
                                        </p:attrNameLst>
                                      </p:cBhvr>
                                      <p:tavLst>
                                        <p:tav tm="0">
                                          <p:val>
                                            <p:strVal val="#ppt_x"/>
                                          </p:val>
                                        </p:tav>
                                        <p:tav tm="100000">
                                          <p:val>
                                            <p:strVal val="#ppt_x"/>
                                          </p:val>
                                        </p:tav>
                                      </p:tavLst>
                                    </p:anim>
                                    <p:anim calcmode="lin" valueType="num">
                                      <p:cBhvr additive="base">
                                        <p:cTn dur="5000" fill="hold" id="13"/>
                                        <p:tgtEl>
                                          <p:spTgt spid="20971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1" showMasterSp="1">
  <p:cSld>
    <p:spTree>
      <p:nvGrpSpPr>
        <p:cNvPr id="110" name=""/>
        <p:cNvGrpSpPr/>
        <p:nvPr/>
      </p:nvGrpSpPr>
      <p:grpSpPr>
        <a:xfrm rot="0">
          <a:off x="0" y="0"/>
          <a:ext cx="0" cy="0"/>
          <a:chOff x="0" y="0"/>
          <a:chExt cx="0" cy="0"/>
        </a:xfrm>
      </p:grpSpPr>
      <p:sp>
        <p:nvSpPr>
          <p:cNvPr id="1048915"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16"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lnSpc>
                <a:spcPct val="90000"/>
              </a:lnSpc>
              <a:buNone/>
            </a:pPr>
            <a:r>
              <a:rPr altLang="en-US" b="1" lang="zh-CN"/>
              <a:t>   </a:t>
            </a:r>
          </a:p>
          <a:p>
            <a:pPr eaLnBrk="1" hangingPunct="1" lvl="0">
              <a:lnSpc>
                <a:spcPct val="90000"/>
              </a:lnSpc>
              <a:buNone/>
            </a:pPr>
            <a:r>
              <a:rPr altLang="zh-CN" b="1" lang="en-US">
                <a:solidFill>
                  <a:schemeClr val="lt2"/>
                </a:solidFill>
                <a:latin typeface="楷体_GB2312" pitchFamily="49" charset="-122"/>
                <a:ea typeface="楷体_GB2312" pitchFamily="49" charset="-122"/>
              </a:rPr>
              <a:t>(</a:t>
            </a:r>
            <a:r>
              <a:rPr altLang="en-US" b="1" lang="zh-CN">
                <a:solidFill>
                  <a:schemeClr val="lt2"/>
                </a:solidFill>
                <a:latin typeface="楷体_GB2312" pitchFamily="49" charset="-122"/>
                <a:ea typeface="楷体_GB2312" pitchFamily="49" charset="-122"/>
              </a:rPr>
              <a:t>二</a:t>
            </a:r>
            <a:r>
              <a:rPr altLang="zh-CN" b="1" lang="en-US">
                <a:solidFill>
                  <a:schemeClr val="lt2"/>
                </a:solidFill>
                <a:latin typeface="楷体_GB2312" pitchFamily="49" charset="-122"/>
                <a:ea typeface="楷体_GB2312" pitchFamily="49" charset="-122"/>
              </a:rPr>
              <a:t>)</a:t>
            </a:r>
            <a:r>
              <a:rPr altLang="en-US" b="1" lang="zh-CN">
                <a:solidFill>
                  <a:schemeClr val="lt2"/>
                </a:solidFill>
                <a:latin typeface="楷体_GB2312" pitchFamily="49" charset="-122"/>
                <a:ea typeface="楷体_GB2312" pitchFamily="49" charset="-122"/>
              </a:rPr>
              <a:t>局部性水肿</a:t>
            </a:r>
          </a:p>
          <a:p>
            <a:pPr eaLnBrk="1" hangingPunct="1" lvl="0">
              <a:lnSpc>
                <a:spcPct val="90000"/>
              </a:lnSpc>
              <a:buNone/>
            </a:pPr>
            <a:r>
              <a:rPr altLang="zh-CN" b="1" lang="en-US">
                <a:ea typeface="楷体_GB2312" pitchFamily="49" charset="-122"/>
              </a:rPr>
              <a:t>  1.</a:t>
            </a:r>
            <a:r>
              <a:rPr altLang="en-US" b="1" lang="zh-CN">
                <a:ea typeface="楷体_GB2312" pitchFamily="49" charset="-122"/>
              </a:rPr>
              <a:t>机理</a:t>
            </a:r>
            <a:r>
              <a:rPr altLang="zh-CN" b="1" lang="en-US">
                <a:ea typeface="楷体_GB2312" pitchFamily="49" charset="-122"/>
              </a:rPr>
              <a:t>:</a:t>
            </a:r>
          </a:p>
          <a:p>
            <a:pPr eaLnBrk="1" hangingPunct="1" lvl="0">
              <a:lnSpc>
                <a:spcPct val="90000"/>
              </a:lnSpc>
              <a:buNone/>
            </a:pPr>
            <a:r>
              <a:rPr altLang="en-US" b="1" lang="zh-CN">
                <a:ea typeface="楷体_GB2312" pitchFamily="49" charset="-122"/>
              </a:rPr>
              <a:t>局部静脉、淋巴回流受阻、毛细血管通透性增高、</a:t>
            </a:r>
          </a:p>
          <a:p>
            <a:pPr eaLnBrk="1" hangingPunct="1" lvl="0">
              <a:lnSpc>
                <a:spcPct val="90000"/>
              </a:lnSpc>
              <a:buNone/>
            </a:pPr>
            <a:r>
              <a:rPr altLang="en-US" b="1" lang="zh-CN">
                <a:latin typeface="楷体_GB2312" pitchFamily="49" charset="-122"/>
                <a:ea typeface="楷体_GB2312" pitchFamily="49" charset="-122"/>
              </a:rPr>
              <a:t>血管神经性水肿</a:t>
            </a:r>
          </a:p>
          <a:p>
            <a:pPr eaLnBrk="1" hangingPunct="1" lvl="0">
              <a:lnSpc>
                <a:spcPct val="90000"/>
              </a:lnSpc>
              <a:buNone/>
            </a:pPr>
            <a:r>
              <a:rPr altLang="zh-CN" b="1" lang="en-US">
                <a:ea typeface="楷体_GB2312" pitchFamily="49" charset="-122"/>
              </a:rPr>
              <a:t>  2.</a:t>
            </a:r>
            <a:r>
              <a:rPr altLang="en-US" b="1" lang="zh-CN">
                <a:ea typeface="楷体_GB2312" pitchFamily="49" charset="-122"/>
              </a:rPr>
              <a:t>见于</a:t>
            </a:r>
          </a:p>
          <a:p>
            <a:pPr eaLnBrk="1" hangingPunct="1" lvl="0">
              <a:lnSpc>
                <a:spcPct val="90000"/>
              </a:lnSpc>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炎 症</a:t>
            </a:r>
          </a:p>
          <a:p>
            <a:pPr eaLnBrk="1" hangingPunct="1" lvl="0">
              <a:lnSpc>
                <a:spcPct val="90000"/>
              </a:lnSpc>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血栓</a:t>
            </a:r>
          </a:p>
          <a:p>
            <a:pPr eaLnBrk="1" hangingPunct="1" lvl="0">
              <a:lnSpc>
                <a:spcPct val="90000"/>
              </a:lnSpc>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创伤</a:t>
            </a:r>
          </a:p>
          <a:p>
            <a:pPr eaLnBrk="1" hangingPunct="1" lvl="0">
              <a:lnSpc>
                <a:spcPct val="90000"/>
              </a:lnSpc>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过敏</a:t>
            </a:r>
            <a:br>
              <a:rPr altLang="en-US" b="1" lang="zh-CN">
                <a:ea typeface="楷体_GB2312" pitchFamily="49" charset="-122"/>
              </a:rPr>
            </a:br>
            <a:endParaRPr altLang="en-US" b="1" lang="zh-CN">
              <a:latin typeface="楷体_GB2312" pitchFamily="49" charset="-122"/>
              <a:ea typeface="楷体_GB2312" pitchFamily="49" charset="-122"/>
            </a:endParaRPr>
          </a:p>
          <a:p>
            <a:pPr eaLnBrk="1" hangingPunct="1" lvl="0">
              <a:lnSpc>
                <a:spcPct val="90000"/>
              </a:lnSpc>
              <a:buNone/>
            </a:pPr>
            <a:r>
              <a:rPr altLang="en-US" b="1" lang="zh-CN">
                <a:latin typeface="楷体_GB2312" pitchFamily="49" charset="-122"/>
                <a:ea typeface="楷体_GB2312" pitchFamily="49" charset="-122"/>
              </a:rPr>
              <a:t> </a:t>
            </a:r>
          </a:p>
        </p:txBody>
      </p:sp>
      <p:pic>
        <p:nvPicPr>
          <p:cNvPr id="2097181" name="Picture 4">
            <a:hlinkClick r:id="rId1"/>
          </p:cNvPr>
          <p:cNvPicPr>
            <a:picLocks/>
          </p:cNvPicPr>
          <p:nvPr/>
        </p:nvPicPr>
        <p:blipFill>
          <a:blip xmlns:r="http://schemas.openxmlformats.org/officeDocument/2006/relationships" r:embed="rId2"/>
          <a:srcRect l="0" t="0" r="0" b="0"/>
          <a:stretch>
            <a:fillRect/>
          </a:stretch>
        </p:blipFill>
        <p:spPr>
          <a:xfrm rot="0">
            <a:off x="3581400" y="3046412"/>
            <a:ext cx="3657600" cy="275907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5" presetSubtype="0">
                                  <p:stCondLst>
                                    <p:cond delay="0"/>
                                  </p:stCondLst>
                                  <p:childTnLst>
                                    <p:set>
                                      <p:cBhvr>
                                        <p:cTn dur="1" fill="hold" id="6">
                                          <p:stCondLst>
                                            <p:cond delay="0"/>
                                          </p:stCondLst>
                                        </p:cTn>
                                        <p:tgtEl>
                                          <p:spTgt spid="2097181"/>
                                        </p:tgtEl>
                                        <p:attrNameLst>
                                          <p:attrName>style.visibility</p:attrName>
                                        </p:attrNameLst>
                                      </p:cBhvr>
                                      <p:to>
                                        <p:strVal val="visible"/>
                                      </p:to>
                                    </p:set>
                                    <p:anim calcmode="lin" valueType="num">
                                      <p:cBhvr>
                                        <p:cTn dur="1000" fill="hold" id="7"/>
                                        <p:tgtEl>
                                          <p:spTgt spid="2097181"/>
                                        </p:tgtEl>
                                        <p:attrNameLst>
                                          <p:attrName>ppt_w</p:attrName>
                                        </p:attrNameLst>
                                      </p:cBhvr>
                                      <p:tavLst>
                                        <p:tav tm="0">
                                          <p:val>
                                            <p:strVal val="#ppt_w*0.70"/>
                                          </p:val>
                                        </p:tav>
                                        <p:tav tm="100000">
                                          <p:val>
                                            <p:strVal val="#ppt_w"/>
                                          </p:val>
                                        </p:tav>
                                      </p:tavLst>
                                    </p:anim>
                                    <p:anim calcmode="lin" valueType="num">
                                      <p:cBhvr>
                                        <p:cTn dur="1000" fill="hold" id="8"/>
                                        <p:tgtEl>
                                          <p:spTgt spid="2097181"/>
                                        </p:tgtEl>
                                        <p:attrNameLst>
                                          <p:attrName>ppt_h</p:attrName>
                                        </p:attrNameLst>
                                      </p:cBhvr>
                                      <p:tavLst>
                                        <p:tav tm="0">
                                          <p:val>
                                            <p:strVal val="#ppt_h"/>
                                          </p:val>
                                        </p:tav>
                                        <p:tav tm="100000">
                                          <p:val>
                                            <p:strVal val="#ppt_h"/>
                                          </p:val>
                                        </p:tav>
                                      </p:tavLst>
                                    </p:anim>
                                    <p:animEffect transition="in" filter="fade">
                                      <p:cBhvr>
                                        <p:cTn dur="1000" id="9"/>
                                        <p:tgtEl>
                                          <p:spTgt spid="20971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1" showMasterSp="1">
  <p:cSld>
    <p:spTree>
      <p:nvGrpSpPr>
        <p:cNvPr id="73" name=""/>
        <p:cNvGrpSpPr/>
        <p:nvPr/>
      </p:nvGrpSpPr>
      <p:grpSpPr>
        <a:xfrm rot="0">
          <a:off x="0" y="0"/>
          <a:ext cx="0" cy="0"/>
          <a:chOff x="0" y="0"/>
          <a:chExt cx="0" cy="0"/>
        </a:xfrm>
      </p:grpSpPr>
      <p:sp>
        <p:nvSpPr>
          <p:cNvPr id="1048826"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27"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(2)</a:t>
            </a:r>
            <a:r>
              <a:rPr altLang="en-US" b="1" lang="zh-CN">
                <a:solidFill>
                  <a:schemeClr val="lt2"/>
                </a:solidFill>
                <a:latin typeface="楷体_GB2312" pitchFamily="49" charset="-122"/>
                <a:ea typeface="楷体_GB2312" pitchFamily="49" charset="-122"/>
              </a:rPr>
              <a:t>局部性水肿定义</a:t>
            </a:r>
          </a:p>
          <a:p>
            <a:pPr eaLnBrk="1" hangingPunct="1" lvl="0">
              <a:buNone/>
            </a:pPr>
            <a:r>
              <a:rPr altLang="zh-CN" b="1" lang="en-US">
                <a:latin typeface="楷体_GB2312" pitchFamily="49" charset="-122"/>
                <a:ea typeface="楷体_GB2312" pitchFamily="49" charset="-122"/>
              </a:rPr>
              <a:t>  液体积聚在局部组织间隙时称局部性水肿。</a:t>
            </a:r>
          </a:p>
          <a:p>
            <a:pPr eaLnBrk="1" hangingPunct="1" lvl="0">
              <a:buNone/>
            </a:pPr>
            <a:r>
              <a:rPr altLang="zh-CN" b="1" lang="en-US">
                <a:latin typeface="楷体_GB2312" pitchFamily="49" charset="-122"/>
                <a:ea typeface="楷体_GB2312" pitchFamily="49" charset="-122"/>
              </a:rPr>
              <a:t> 如血栓性静脉炎积水：液体积聚在体腔内,</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如胸水</a:t>
            </a:r>
          </a:p>
          <a:p>
            <a:pPr eaLnBrk="1" hangingPunct="1" lvl="0">
              <a:buNone/>
            </a:pPr>
            <a:endParaRPr altLang="en-US" b="1" lang="zh-CN">
              <a:latin typeface="楷体_GB2312" pitchFamily="49" charset="-122"/>
              <a:ea typeface="楷体_GB2312" pitchFamily="49" charset="-122"/>
            </a:endParaRPr>
          </a:p>
          <a:p>
            <a:pPr eaLnBrk="1" hangingPunct="1" lvl="0">
              <a:buNone/>
            </a:pPr>
            <a:endParaRPr altLang="en-US" b="1" lang="zh-CN">
              <a:latin typeface="楷体_GB2312" pitchFamily="49" charset="-122"/>
              <a:ea typeface="楷体_GB2312" pitchFamily="49" charset="-122"/>
            </a:endParaRPr>
          </a:p>
          <a:p>
            <a:pPr eaLnBrk="1" hangingPunct="1" lvl="0"/>
            <a:endParaRPr altLang="en-US" lang="zh-CN"/>
          </a:p>
        </p:txBody>
      </p:sp>
      <p:pic>
        <p:nvPicPr>
          <p:cNvPr id="2097154" name="Picture 4"/>
          <p:cNvPicPr>
            <a:picLocks/>
          </p:cNvPicPr>
          <p:nvPr/>
        </p:nvPicPr>
        <p:blipFill>
          <a:blip xmlns:r="http://schemas.openxmlformats.org/officeDocument/2006/relationships" r:embed="rId1"/>
          <a:srcRect l="0" t="0" r="0" b="0"/>
          <a:stretch>
            <a:fillRect/>
          </a:stretch>
        </p:blipFill>
        <p:spPr>
          <a:xfrm rot="0">
            <a:off x="762000" y="2971800"/>
            <a:ext cx="3170237" cy="3657600"/>
          </a:xfrm>
          <a:prstGeom prst="rect"/>
          <a:noFill/>
          <a:ln>
            <a:noFill/>
          </a:ln>
        </p:spPr>
      </p:pic>
      <p:sp>
        <p:nvSpPr>
          <p:cNvPr id="1048828" name="Line 5"/>
          <p:cNvSpPr/>
          <p:nvPr/>
        </p:nvSpPr>
        <p:spPr>
          <a:xfrm rot="0">
            <a:off x="381000" y="3733800"/>
            <a:ext cx="914400" cy="0"/>
          </a:xfrm>
          <a:prstGeom prst="line"/>
          <a:noFill/>
          <a:ln w="57150" cap="flat" cmpd="sng">
            <a:solidFill>
              <a:srgbClr val="FFCC00">
                <a:alpha val="100000"/>
              </a:srgbClr>
            </a:solidFill>
            <a:prstDash val="solid"/>
            <a:round/>
            <a:tailEnd type="triangle" w="med" len="med"/>
          </a:ln>
        </p:spPr>
      </p:sp>
      <p:pic>
        <p:nvPicPr>
          <p:cNvPr id="2097155" name="Picture 6"/>
          <p:cNvPicPr>
            <a:picLocks/>
          </p:cNvPicPr>
          <p:nvPr/>
        </p:nvPicPr>
        <p:blipFill>
          <a:blip xmlns:r="http://schemas.openxmlformats.org/officeDocument/2006/relationships" r:embed="rId2"/>
          <a:srcRect l="0" t="0" r="0" b="0"/>
          <a:stretch>
            <a:fillRect/>
          </a:stretch>
        </p:blipFill>
        <p:spPr>
          <a:xfrm rot="0">
            <a:off x="4495800" y="3048000"/>
            <a:ext cx="4038600" cy="3036887"/>
          </a:xfrm>
          <a:prstGeom prst="rect"/>
          <a:noFill/>
          <a:ln>
            <a:noFill/>
          </a:ln>
        </p:spPr>
      </p:pic>
      <p:sp>
        <p:nvSpPr>
          <p:cNvPr id="1048829" name="Line 7"/>
          <p:cNvSpPr/>
          <p:nvPr/>
        </p:nvSpPr>
        <p:spPr>
          <a:xfrm rot="0">
            <a:off x="6781800" y="2590800"/>
            <a:ext cx="0" cy="990600"/>
          </a:xfrm>
          <a:prstGeom prst="line"/>
          <a:noFill/>
          <a:ln w="57150" cap="flat" cmpd="sng">
            <a:solidFill>
              <a:srgbClr val="FF6600">
                <a:alpha val="100000"/>
              </a:srgbClr>
            </a:solidFill>
            <a:prstDash val="solid"/>
            <a:round/>
            <a:tailEnd type="triangle" w="med" len="med"/>
          </a:ln>
        </p:spPr>
      </p:sp>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21" presetSubtype="4">
                                  <p:stCondLst>
                                    <p:cond delay="0"/>
                                  </p:stCondLst>
                                  <p:childTnLst>
                                    <p:set>
                                      <p:cBhvr>
                                        <p:cTn dur="1" fill="hold" id="6">
                                          <p:stCondLst>
                                            <p:cond delay="0"/>
                                          </p:stCondLst>
                                        </p:cTn>
                                        <p:tgtEl>
                                          <p:spTgt spid="2097154"/>
                                        </p:tgtEl>
                                        <p:attrNameLst>
                                          <p:attrName>style.visibility</p:attrName>
                                        </p:attrNameLst>
                                      </p:cBhvr>
                                      <p:to>
                                        <p:strVal val="visible"/>
                                      </p:to>
                                    </p:set>
                                    <p:animEffect transition="in" filter="wheel(4)">
                                      <p:cBhvr>
                                        <p:cTn dur="2000" id="7"/>
                                        <p:tgtEl>
                                          <p:spTgt spid="2097154"/>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2097155"/>
                                        </p:tgtEl>
                                        <p:attrNameLst>
                                          <p:attrName>style.visibility</p:attrName>
                                        </p:attrNameLst>
                                      </p:cBhvr>
                                      <p:to>
                                        <p:strVal val="visible"/>
                                      </p:to>
                                    </p:set>
                                    <p:animEffect transition="in" filter="fade">
                                      <p:cBhvr>
                                        <p:cTn dur="2000" id="12"/>
                                        <p:tgtEl>
                                          <p:spTgt spid="2097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1" showMasterSp="1">
  <p:cSld>
    <p:spTree>
      <p:nvGrpSpPr>
        <p:cNvPr id="111" name=""/>
        <p:cNvGrpSpPr/>
        <p:nvPr/>
      </p:nvGrpSpPr>
      <p:grpSpPr>
        <a:xfrm rot="0">
          <a:off x="0" y="0"/>
          <a:ext cx="0" cy="0"/>
          <a:chOff x="0" y="0"/>
          <a:chExt cx="0" cy="0"/>
        </a:xfrm>
      </p:grpSpPr>
      <p:sp>
        <p:nvSpPr>
          <p:cNvPr id="1048917"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18"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a:t>
            </a:r>
          </a:p>
          <a:p>
            <a:pPr eaLnBrk="1" hangingPunct="1" lvl="0">
              <a:buNone/>
            </a:pPr>
            <a:r>
              <a:rPr altLang="zh-CN" b="1" lang="en-US">
                <a:solidFill>
                  <a:schemeClr val="lt2"/>
                </a:solidFill>
                <a:latin typeface="楷体_GB2312" pitchFamily="49" charset="-122"/>
                <a:ea typeface="楷体_GB2312" pitchFamily="49" charset="-122"/>
              </a:rPr>
              <a:t>上腔静脉综合征:</a:t>
            </a:r>
          </a:p>
          <a:p>
            <a:pPr eaLnBrk="1" hangingPunct="1" lvl="0">
              <a:buNone/>
            </a:pPr>
            <a:r>
              <a:rPr altLang="en-US" b="1" lang="zh-CN">
                <a:latin typeface="楷体_GB2312" pitchFamily="49" charset="-122"/>
                <a:ea typeface="楷体_GB2312" pitchFamily="49" charset="-122"/>
              </a:rPr>
              <a:t>  主要指上腔静脉梗阻性疾病，表现为上半身血液回流受阻，上腔静脉压升高，形成广泛的上</a:t>
            </a:r>
          </a:p>
          <a:p>
            <a:pPr eaLnBrk="1" hangingPunct="1" lvl="0">
              <a:buNone/>
            </a:pPr>
            <a:r>
              <a:rPr altLang="en-US" b="1" lang="zh-CN">
                <a:latin typeface="楷体_GB2312" pitchFamily="49" charset="-122"/>
                <a:ea typeface="楷体_GB2312" pitchFamily="49" charset="-122"/>
              </a:rPr>
              <a:t>  腔静脉侧支循环，产生一系列临床症状。 </a:t>
            </a:r>
          </a:p>
        </p:txBody>
      </p:sp>
    </p:spTree>
  </p:cSld>
  <p:clrMapOvr>
    <a:masterClrMapping/>
  </p:clrMapOvr>
  <p:transition spd="med" advClick="1">
    <p:pull dir="lu"/>
  </p:transition>
  <p:timing/>
</p:sld>
</file>

<file path=ppt/slides/slide41.xml><?xml version="1.0" encoding="utf-8"?>
<p:sld xmlns:a="http://schemas.openxmlformats.org/drawingml/2006/main" xmlns:r="http://schemas.openxmlformats.org/officeDocument/2006/relationships" xmlns:p="http://schemas.openxmlformats.org/presentationml/2006/main" show="1" showMasterSp="1">
  <p:cSld>
    <p:spTree>
      <p:nvGrpSpPr>
        <p:cNvPr id="112" name=""/>
        <p:cNvGrpSpPr/>
        <p:nvPr/>
      </p:nvGrpSpPr>
      <p:grpSpPr>
        <a:xfrm rot="0">
          <a:off x="0" y="0"/>
          <a:ext cx="0" cy="0"/>
          <a:chOff x="0" y="0"/>
          <a:chExt cx="0" cy="0"/>
        </a:xfrm>
      </p:grpSpPr>
      <p:sp>
        <p:nvSpPr>
          <p:cNvPr id="1048919"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20" name="Rectangle 3"/>
          <p:cNvSpPr/>
          <p:nvPr>
            <p:ph type="body" sz="full" idx="1"/>
          </p:nvPr>
        </p:nvSpPr>
        <p:spPr>
          <a:xfrm rot="0">
            <a:off x="468312"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spcBef>
                <a:spcPct val="0"/>
              </a:spcBef>
              <a:buFontTx/>
              <a:buNone/>
            </a:pPr>
            <a:endParaRPr altLang="en-US" b="1" lang="zh-CN">
              <a:latin typeface="楷体_GB2312" pitchFamily="49" charset="-122"/>
              <a:ea typeface="楷体_GB2312" pitchFamily="49" charset="-122"/>
            </a:endParaRPr>
          </a:p>
          <a:p>
            <a:pPr eaLnBrk="1" hangingPunct="1" lvl="0">
              <a:spcBef>
                <a:spcPct val="0"/>
              </a:spcBef>
              <a:buFontTx/>
              <a:buNone/>
            </a:pPr>
            <a:r>
              <a:rPr altLang="zh-CN" b="1" lang="en-US">
                <a:solidFill>
                  <a:schemeClr val="lt2"/>
                </a:solidFill>
                <a:latin typeface="楷体_GB2312" pitchFamily="49" charset="-122"/>
                <a:ea typeface="楷体_GB2312" pitchFamily="49" charset="-122"/>
              </a:rPr>
              <a:t>四.</a:t>
            </a:r>
            <a:r>
              <a:rPr altLang="en-US" b="1" lang="zh-CN">
                <a:solidFill>
                  <a:schemeClr val="lt2"/>
                </a:solidFill>
                <a:latin typeface="楷体_GB2312" pitchFamily="49" charset="-122"/>
                <a:ea typeface="楷体_GB2312" pitchFamily="49" charset="-122"/>
              </a:rPr>
              <a:t>伴随症状</a:t>
            </a:r>
          </a:p>
          <a:p>
            <a:pPr eaLnBrk="1" hangingPunct="1" lvl="0">
              <a:spcBef>
                <a:spcPct val="0"/>
              </a:spcBef>
              <a:buFontTx/>
              <a:buNone/>
            </a:pPr>
            <a:r>
              <a:rPr altLang="zh-CN" b="1" lang="en-US">
                <a:latin typeface="楷体_GB2312" pitchFamily="49" charset="-122"/>
                <a:ea typeface="楷体_GB2312" pitchFamily="49" charset="-122"/>
              </a:rPr>
              <a:t> 1.</a:t>
            </a:r>
            <a:r>
              <a:rPr altLang="en-US" b="1" lang="zh-CN">
                <a:latin typeface="楷体_GB2312" pitchFamily="49" charset="-122"/>
                <a:ea typeface="楷体_GB2312" pitchFamily="49" charset="-122"/>
              </a:rPr>
              <a:t>水肿伴肝肿大</a:t>
            </a:r>
          </a:p>
          <a:p>
            <a:pPr eaLnBrk="1" hangingPunct="1" lvl="0">
              <a:spcBef>
                <a:spcPct val="0"/>
              </a:spcBef>
              <a:buFontTx/>
              <a:buNone/>
            </a:pPr>
            <a:r>
              <a:rPr altLang="en-US" b="1" lang="zh-CN">
                <a:latin typeface="楷体_GB2312" pitchFamily="49" charset="-122"/>
                <a:ea typeface="楷体_GB2312" pitchFamily="49" charset="-122"/>
              </a:rPr>
              <a:t>  ◆心源性 </a:t>
            </a:r>
          </a:p>
          <a:p>
            <a:pPr eaLnBrk="1" hangingPunct="1" lvl="0">
              <a:spcBef>
                <a:spcPct val="0"/>
              </a:spcBef>
              <a:buFontTx/>
              <a:buNone/>
            </a:pPr>
            <a:r>
              <a:rPr altLang="en-US" b="1" lang="zh-CN">
                <a:latin typeface="楷体_GB2312" pitchFamily="49" charset="-122"/>
                <a:ea typeface="楷体_GB2312" pitchFamily="49" charset="-122"/>
              </a:rPr>
              <a:t>  ◆肝源性 </a:t>
            </a:r>
          </a:p>
          <a:p>
            <a:pPr eaLnBrk="1" hangingPunct="1" lvl="0">
              <a:spcBef>
                <a:spcPct val="0"/>
              </a:spcBef>
              <a:buFontTx/>
              <a:buNone/>
            </a:pPr>
            <a:r>
              <a:rPr altLang="en-US" b="1" lang="zh-CN">
                <a:latin typeface="楷体_GB2312" pitchFamily="49" charset="-122"/>
                <a:ea typeface="楷体_GB2312" pitchFamily="49" charset="-122"/>
              </a:rPr>
              <a:t>  ◆营养不良性</a:t>
            </a:r>
          </a:p>
          <a:p>
            <a:pPr eaLnBrk="1" hangingPunct="1" lvl="0">
              <a:spcBef>
                <a:spcPct val="0"/>
              </a:spcBef>
              <a:buFontTx/>
              <a:buNone/>
            </a:pPr>
            <a:endParaRPr altLang="en-US" b="1" lang="zh-CN">
              <a:latin typeface="楷体_GB2312" pitchFamily="49" charset="-122"/>
              <a:ea typeface="楷体_GB2312" pitchFamily="49" charset="-122"/>
            </a:endParaRPr>
          </a:p>
          <a:p>
            <a:pPr eaLnBrk="1" hangingPunct="1" lvl="0">
              <a:spcBef>
                <a:spcPct val="0"/>
              </a:spcBef>
              <a:buFontTx/>
              <a:buNone/>
            </a:pPr>
            <a:r>
              <a:rPr altLang="en-US" b="1" lang="zh-CN">
                <a:latin typeface="楷体_GB2312" pitchFamily="49" charset="-122"/>
                <a:ea typeface="楷体_GB2312" pitchFamily="49" charset="-122"/>
              </a:rPr>
              <a:t> </a:t>
            </a:r>
            <a:r>
              <a:rPr altLang="zh-CN" b="1" lang="en-US">
                <a:latin typeface="楷体_GB2312" pitchFamily="49" charset="-122"/>
                <a:ea typeface="楷体_GB2312" pitchFamily="49" charset="-122"/>
              </a:rPr>
              <a:t>2.</a:t>
            </a:r>
            <a:r>
              <a:rPr altLang="en-US" b="1" lang="zh-CN">
                <a:latin typeface="楷体_GB2312" pitchFamily="49" charset="-122"/>
                <a:ea typeface="楷体_GB2312" pitchFamily="49" charset="-122"/>
              </a:rPr>
              <a:t>水肿伴蛋白尿</a:t>
            </a:r>
          </a:p>
          <a:p>
            <a:pPr eaLnBrk="1" hangingPunct="1" lvl="0">
              <a:spcBef>
                <a:spcPct val="0"/>
              </a:spcBef>
              <a:buFontTx/>
              <a:buNone/>
            </a:pPr>
            <a:r>
              <a:rPr altLang="en-US" b="1" lang="zh-CN">
                <a:latin typeface="楷体_GB2312" pitchFamily="49" charset="-122"/>
                <a:ea typeface="楷体_GB2312" pitchFamily="49" charset="-122"/>
              </a:rPr>
              <a:t>  ◆肾源性</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重度蛋白尿 </a:t>
            </a:r>
          </a:p>
          <a:p>
            <a:pPr eaLnBrk="1" hangingPunct="1" lvl="0">
              <a:spcBef>
                <a:spcPct val="0"/>
              </a:spcBef>
              <a:buFontTx/>
              <a:buNone/>
            </a:pPr>
            <a:r>
              <a:rPr altLang="en-US" b="1" lang="zh-CN">
                <a:latin typeface="楷体_GB2312" pitchFamily="49" charset="-122"/>
                <a:ea typeface="楷体_GB2312" pitchFamily="49" charset="-122"/>
              </a:rPr>
              <a:t>  ◆心源性</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轻度蛋白</a:t>
            </a:r>
          </a:p>
        </p:txBody>
      </p:sp>
    </p:spTree>
  </p:cSld>
  <p:clrMapOvr>
    <a:masterClrMapping/>
  </p:clrMapOvr>
  <p:transition spd="med" advClick="1">
    <p:pull dir="lu"/>
  </p:transition>
  <p:timing/>
</p:sld>
</file>

<file path=ppt/slides/slide42.xml><?xml version="1.0" encoding="utf-8"?>
<p:sld xmlns:a="http://schemas.openxmlformats.org/drawingml/2006/main" xmlns:r="http://schemas.openxmlformats.org/officeDocument/2006/relationships" xmlns:p="http://schemas.openxmlformats.org/presentationml/2006/main" show="1" showMasterSp="1">
  <p:cSld>
    <p:spTree>
      <p:nvGrpSpPr>
        <p:cNvPr id="113" name=""/>
        <p:cNvGrpSpPr/>
        <p:nvPr/>
      </p:nvGrpSpPr>
      <p:grpSpPr>
        <a:xfrm rot="0">
          <a:off x="0" y="0"/>
          <a:ext cx="0" cy="0"/>
          <a:chOff x="0" y="0"/>
          <a:chExt cx="0" cy="0"/>
        </a:xfrm>
      </p:grpSpPr>
      <p:sp>
        <p:nvSpPr>
          <p:cNvPr id="1048921" name="Rectangle 3"/>
          <p:cNvSpPr/>
          <p:nvPr>
            <p:ph type="body" sz="full" idx="1"/>
          </p:nvPr>
        </p:nvSpPr>
        <p:spPr>
          <a:xfrm rot="0">
            <a:off x="539750" y="1700212"/>
            <a:ext cx="8153400" cy="44989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spcBef>
                <a:spcPct val="0"/>
              </a:spcBef>
              <a:buFontTx/>
              <a:buNone/>
            </a:pPr>
            <a:r>
              <a:rPr altLang="en-US" b="1" lang="zh-CN">
                <a:latin typeface="楷体_GB2312" pitchFamily="49" charset="-122"/>
                <a:ea typeface="楷体_GB2312" pitchFamily="49" charset="-122"/>
              </a:rPr>
              <a:t> </a:t>
            </a:r>
            <a:r>
              <a:rPr altLang="zh-CN" b="1" lang="en-US">
                <a:latin typeface="楷体_GB2312" pitchFamily="49" charset="-122"/>
                <a:ea typeface="楷体_GB2312" pitchFamily="49" charset="-122"/>
              </a:rPr>
              <a:t>3.</a:t>
            </a:r>
            <a:r>
              <a:rPr altLang="en-US" b="1" lang="zh-CN">
                <a:latin typeface="楷体_GB2312" pitchFamily="49" charset="-122"/>
                <a:ea typeface="楷体_GB2312" pitchFamily="49" charset="-122"/>
              </a:rPr>
              <a:t>水肿伴呼吸困难与发绀</a:t>
            </a:r>
          </a:p>
          <a:p>
            <a:pPr eaLnBrk="1" hangingPunct="1" lvl="0">
              <a:spcBef>
                <a:spcPct val="0"/>
              </a:spcBef>
              <a:buFontTx/>
              <a:buNone/>
            </a:pPr>
            <a:r>
              <a:rPr altLang="en-US" b="1" lang="zh-CN">
                <a:latin typeface="楷体_GB2312" pitchFamily="49" charset="-122"/>
                <a:ea typeface="楷体_GB2312" pitchFamily="49" charset="-122"/>
              </a:rPr>
              <a:t>  ◆心源性 </a:t>
            </a:r>
          </a:p>
          <a:p>
            <a:pPr eaLnBrk="1" hangingPunct="1" lvl="0">
              <a:spcBef>
                <a:spcPct val="0"/>
              </a:spcBef>
              <a:buFontTx/>
              <a:buNone/>
            </a:pPr>
            <a:r>
              <a:rPr altLang="en-US" b="1" lang="zh-CN">
                <a:latin typeface="楷体_GB2312" pitchFamily="49" charset="-122"/>
                <a:ea typeface="楷体_GB2312" pitchFamily="49" charset="-122"/>
              </a:rPr>
              <a:t>  ◆上腔静脉综合征</a:t>
            </a:r>
          </a:p>
          <a:p>
            <a:pPr eaLnBrk="1" hangingPunct="1" lvl="0"/>
            <a:endParaRPr altLang="en-US" lang="zh-CN"/>
          </a:p>
        </p:txBody>
      </p:sp>
    </p:spTree>
  </p:cSld>
  <p:clrMapOvr>
    <a:masterClrMapping/>
  </p:clrMapOvr>
  <p:transition spd="med" advClick="1">
    <p:pull dir="lu"/>
  </p:transition>
</p:sld>
</file>

<file path=ppt/slides/slide43.xml><?xml version="1.0" encoding="utf-8"?>
<p:sld xmlns:a="http://schemas.openxmlformats.org/drawingml/2006/main" xmlns:r="http://schemas.openxmlformats.org/officeDocument/2006/relationships" xmlns:p="http://schemas.openxmlformats.org/presentationml/2006/main" show="1" showMasterSp="1">
  <p:cSld>
    <p:spTree>
      <p:nvGrpSpPr>
        <p:cNvPr id="114" name=""/>
        <p:cNvGrpSpPr/>
        <p:nvPr/>
      </p:nvGrpSpPr>
      <p:grpSpPr>
        <a:xfrm rot="0">
          <a:off x="0" y="0"/>
          <a:ext cx="0" cy="0"/>
          <a:chOff x="0" y="0"/>
          <a:chExt cx="0" cy="0"/>
        </a:xfrm>
      </p:grpSpPr>
      <p:sp>
        <p:nvSpPr>
          <p:cNvPr id="1048922"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23" name="Rectangle 3"/>
          <p:cNvSpPr/>
          <p:nvPr>
            <p:ph type="body" sz="full" idx="1"/>
          </p:nvPr>
        </p:nvSpPr>
        <p:spPr>
          <a:xfrm rot="0">
            <a:off x="38100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ea typeface="楷体_GB2312" pitchFamily="49" charset="-122"/>
            </a:endParaRPr>
          </a:p>
          <a:p>
            <a:pPr eaLnBrk="1" hangingPunct="1" lvl="0">
              <a:buNone/>
            </a:pPr>
            <a:r>
              <a:rPr altLang="zh-CN" b="1" lang="en-US">
                <a:ea typeface="楷体_GB2312" pitchFamily="49" charset="-122"/>
              </a:rPr>
              <a:t>4.</a:t>
            </a:r>
            <a:r>
              <a:rPr altLang="en-US" b="1" lang="zh-CN">
                <a:ea typeface="楷体_GB2312" pitchFamily="49" charset="-122"/>
              </a:rPr>
              <a:t>水肿与月经周期有明显关系</a:t>
            </a:r>
          </a:p>
          <a:p>
            <a:pPr eaLnBrk="1" hangingPunct="1" lvl="0">
              <a:buNone/>
            </a:pPr>
            <a:r>
              <a:rPr altLang="en-US" b="1" lang="zh-CN">
                <a:ea typeface="楷体_GB2312" pitchFamily="49" charset="-122"/>
              </a:rPr>
              <a:t>  </a:t>
            </a:r>
            <a:r>
              <a:rPr altLang="zh-CN" b="1" lang="en-US">
                <a:latin typeface="楷体_GB2312" pitchFamily="49" charset="-122"/>
                <a:ea typeface="楷体_GB2312" pitchFamily="49" charset="-122"/>
              </a:rPr>
              <a:t>◆见于经前综合征</a:t>
            </a:r>
          </a:p>
          <a:p>
            <a:pPr eaLnBrk="1" hangingPunct="1" lvl="0">
              <a:buNone/>
            </a:pPr>
            <a:r>
              <a:rPr altLang="zh-CN" b="1" lang="en-US">
                <a:latin typeface="楷体_GB2312" pitchFamily="49" charset="-122"/>
                <a:ea typeface="楷体_GB2312" pitchFamily="49" charset="-122"/>
              </a:rPr>
              <a:t>5.</a:t>
            </a:r>
            <a:r>
              <a:rPr altLang="en-US" b="1" lang="zh-CN">
                <a:latin typeface="楷体_GB2312" pitchFamily="49" charset="-122"/>
                <a:ea typeface="楷体_GB2312" pitchFamily="49" charset="-122"/>
              </a:rPr>
              <a:t>水肿伴消瘦</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营养不良</a:t>
            </a:r>
          </a:p>
          <a:p>
            <a:pPr eaLnBrk="1" hangingPunct="1" lvl="0">
              <a:buNone/>
            </a:pPr>
            <a:r>
              <a:rPr altLang="en-US" b="1" lang="zh-CN">
                <a:latin typeface="楷体_GB2312" pitchFamily="49" charset="-122"/>
                <a:ea typeface="楷体_GB2312" pitchFamily="49" charset="-122"/>
              </a:rPr>
              <a:t> ◆癌症病人 </a:t>
            </a:r>
          </a:p>
          <a:p>
            <a:pPr eaLnBrk="1" hangingPunct="1" lvl="0">
              <a:buNone/>
            </a:pPr>
            <a:r>
              <a:rPr altLang="en-US" b="1" lang="zh-CN">
                <a:latin typeface="楷体_GB2312" pitchFamily="49" charset="-122"/>
                <a:ea typeface="楷体_GB2312" pitchFamily="49" charset="-122"/>
              </a:rPr>
              <a:t> ◆艾滋病人 </a:t>
            </a:r>
          </a:p>
          <a:p>
            <a:pPr eaLnBrk="1" hangingPunct="1" lvl="0">
              <a:buNone/>
            </a:pPr>
            <a:r>
              <a:rPr altLang="en-US" b="1" lang="zh-CN">
                <a:latin typeface="楷体_GB2312" pitchFamily="49" charset="-122"/>
                <a:ea typeface="楷体_GB2312" pitchFamily="49" charset="-122"/>
              </a:rPr>
              <a:t> ◆结核病人</a:t>
            </a:r>
          </a:p>
          <a:p>
            <a:pPr eaLnBrk="1" hangingPunct="1" lvl="0">
              <a:buNone/>
            </a:pPr>
            <a:r>
              <a:rPr altLang="en-US" b="1" lang="zh-CN">
                <a:latin typeface="楷体_GB2312" pitchFamily="49" charset="-122"/>
                <a:ea typeface="楷体_GB2312" pitchFamily="49" charset="-122"/>
              </a:rPr>
              <a:t> ◆慢性腹泻</a:t>
            </a:r>
          </a:p>
        </p:txBody>
      </p:sp>
    </p:spTree>
  </p:cSld>
  <p:clrMapOvr>
    <a:masterClrMapping/>
  </p:clrMapOvr>
  <p:transition spd="med" advClick="1">
    <p:pull dir="lu"/>
  </p:transition>
  <p:timing/>
</p:sld>
</file>

<file path=ppt/slides/slide44.xml><?xml version="1.0" encoding="utf-8"?>
<p:sld xmlns:a="http://schemas.openxmlformats.org/drawingml/2006/main" xmlns:r="http://schemas.openxmlformats.org/officeDocument/2006/relationships" xmlns:p="http://schemas.openxmlformats.org/presentationml/2006/main" show="1" showMasterSp="1">
  <p:cSld>
    <p:spTree>
      <p:nvGrpSpPr>
        <p:cNvPr id="115" name=""/>
        <p:cNvGrpSpPr/>
        <p:nvPr/>
      </p:nvGrpSpPr>
      <p:grpSpPr>
        <a:xfrm rot="0">
          <a:off x="0" y="0"/>
          <a:ext cx="0" cy="0"/>
          <a:chOff x="0" y="0"/>
          <a:chExt cx="0" cy="0"/>
        </a:xfrm>
      </p:grpSpPr>
      <p:sp>
        <p:nvSpPr>
          <p:cNvPr id="1048924"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25" name="Rectangle 3"/>
          <p:cNvSpPr/>
          <p:nvPr>
            <p:ph type="body" sz="full" idx="1"/>
          </p:nvPr>
        </p:nvSpPr>
        <p:spPr>
          <a:xfrm rot="0">
            <a:off x="152400" y="0"/>
            <a:ext cx="89916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五.</a:t>
            </a:r>
            <a:r>
              <a:rPr altLang="en-US" b="1" lang="zh-CN">
                <a:solidFill>
                  <a:schemeClr val="lt2"/>
                </a:solidFill>
                <a:latin typeface="楷体_GB2312" pitchFamily="49" charset="-122"/>
                <a:ea typeface="楷体_GB2312" pitchFamily="49" charset="-122"/>
              </a:rPr>
              <a:t>问诊要点</a:t>
            </a:r>
          </a:p>
          <a:p>
            <a:pPr eaLnBrk="1" hangingPunct="1" lvl="0">
              <a:buNone/>
            </a:pPr>
            <a:r>
              <a:rPr altLang="zh-CN" b="1" lang="en-US">
                <a:latin typeface="楷体_GB2312" pitchFamily="49" charset="-122"/>
                <a:ea typeface="楷体_GB2312" pitchFamily="49" charset="-122"/>
              </a:rPr>
              <a:t> 1.</a:t>
            </a:r>
            <a:r>
              <a:rPr altLang="en-US" b="1" lang="zh-CN">
                <a:latin typeface="楷体_GB2312" pitchFamily="49" charset="-122"/>
                <a:ea typeface="楷体_GB2312" pitchFamily="49" charset="-122"/>
              </a:rPr>
              <a:t>水肿出现</a:t>
            </a:r>
            <a:r>
              <a:rPr altLang="zh-CN" b="1" lang="en-US">
                <a:latin typeface="楷体_GB2312" pitchFamily="49" charset="-122"/>
                <a:ea typeface="楷体_GB2312" pitchFamily="49" charset="-122"/>
              </a:rPr>
              <a:t>:</a:t>
            </a:r>
          </a:p>
          <a:p>
            <a:pPr eaLnBrk="1" hangingPunct="1" lvl="0">
              <a:buNone/>
            </a:pPr>
            <a:r>
              <a:rPr altLang="zh-CN" b="1" lang="en-US">
                <a:latin typeface="楷体_GB2312" pitchFamily="49" charset="-122"/>
                <a:ea typeface="楷体_GB2312" pitchFamily="49" charset="-122"/>
              </a:rPr>
              <a:t>    ◆</a:t>
            </a:r>
            <a:r>
              <a:rPr altLang="en-US" b="1" lang="zh-CN">
                <a:latin typeface="楷体_GB2312" pitchFamily="49" charset="-122"/>
                <a:ea typeface="楷体_GB2312" pitchFamily="49" charset="-122"/>
              </a:rPr>
              <a:t>时间</a:t>
            </a:r>
          </a:p>
          <a:p>
            <a:pPr eaLnBrk="1" hangingPunct="1" lvl="0">
              <a:buNone/>
            </a:pPr>
            <a:r>
              <a:rPr altLang="en-US" b="1" lang="zh-CN">
                <a:latin typeface="楷体_GB2312" pitchFamily="49" charset="-122"/>
                <a:ea typeface="楷体_GB2312" pitchFamily="49" charset="-122"/>
              </a:rPr>
              <a:t>    ◆部位</a:t>
            </a:r>
          </a:p>
          <a:p>
            <a:pPr eaLnBrk="1" hangingPunct="1" lvl="0">
              <a:buNone/>
            </a:pPr>
            <a:r>
              <a:rPr altLang="en-US" b="1" lang="zh-CN">
                <a:latin typeface="楷体_GB2312" pitchFamily="49" charset="-122"/>
                <a:ea typeface="楷体_GB2312" pitchFamily="49" charset="-122"/>
              </a:rPr>
              <a:t>    ◆急缓</a:t>
            </a:r>
          </a:p>
          <a:p>
            <a:pPr eaLnBrk="1" hangingPunct="1" lvl="0">
              <a:buNone/>
            </a:pPr>
            <a:r>
              <a:rPr altLang="en-US" b="1" lang="zh-CN">
                <a:latin typeface="楷体_GB2312" pitchFamily="49" charset="-122"/>
                <a:ea typeface="楷体_GB2312" pitchFamily="49" charset="-122"/>
              </a:rPr>
              <a:t>    ◆全身或是局部水肿</a:t>
            </a:r>
          </a:p>
          <a:p>
            <a:pPr eaLnBrk="1" hangingPunct="1" lvl="0">
              <a:buNone/>
            </a:pPr>
            <a:r>
              <a:rPr altLang="en-US" b="1" lang="zh-CN">
                <a:latin typeface="楷体_GB2312" pitchFamily="49" charset="-122"/>
                <a:ea typeface="楷体_GB2312" pitchFamily="49" charset="-122"/>
              </a:rPr>
              <a:t>    ◆对称或非对称性</a:t>
            </a:r>
          </a:p>
          <a:p>
            <a:pPr eaLnBrk="1" hangingPunct="1" lvl="0">
              <a:buNone/>
            </a:pPr>
            <a:r>
              <a:rPr altLang="en-US" b="1" lang="zh-CN">
                <a:latin typeface="楷体_GB2312" pitchFamily="49" charset="-122"/>
                <a:ea typeface="楷体_GB2312" pitchFamily="49" charset="-122"/>
              </a:rPr>
              <a:t>    ◆凹陷或非凹陷性</a:t>
            </a:r>
          </a:p>
          <a:p>
            <a:pPr eaLnBrk="1" hangingPunct="1" lvl="0">
              <a:buNone/>
            </a:pPr>
            <a:r>
              <a:rPr altLang="en-US" b="1" lang="zh-CN">
                <a:latin typeface="楷体_GB2312" pitchFamily="49" charset="-122"/>
                <a:ea typeface="楷体_GB2312" pitchFamily="49" charset="-122"/>
              </a:rPr>
              <a:t>  </a:t>
            </a:r>
          </a:p>
        </p:txBody>
      </p:sp>
    </p:spTree>
  </p:cSld>
  <p:clrMapOvr>
    <a:masterClrMapping/>
  </p:clrMapOvr>
  <p:transition spd="med" advClick="1">
    <p:pull dir="lu"/>
  </p:transition>
  <p:timing/>
</p:sld>
</file>

<file path=ppt/slides/slide45.xml><?xml version="1.0" encoding="utf-8"?>
<p:sld xmlns:a="http://schemas.openxmlformats.org/drawingml/2006/main" xmlns:r="http://schemas.openxmlformats.org/officeDocument/2006/relationships" xmlns:p="http://schemas.openxmlformats.org/presentationml/2006/main" show="1" showMasterSp="1">
  <p:cSld>
    <p:spTree>
      <p:nvGrpSpPr>
        <p:cNvPr id="116" name=""/>
        <p:cNvGrpSpPr/>
        <p:nvPr/>
      </p:nvGrpSpPr>
      <p:grpSpPr>
        <a:xfrm rot="0">
          <a:off x="0" y="0"/>
          <a:ext cx="0" cy="0"/>
          <a:chOff x="0" y="0"/>
          <a:chExt cx="0" cy="0"/>
        </a:xfrm>
      </p:grpSpPr>
      <p:sp>
        <p:nvSpPr>
          <p:cNvPr id="1048926"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27" name="Rectangle 3"/>
          <p:cNvSpPr/>
          <p:nvPr>
            <p:ph type="body" sz="full" idx="1"/>
          </p:nvPr>
        </p:nvSpPr>
        <p:spPr>
          <a:xfrm rot="0">
            <a:off x="457200" y="0"/>
            <a:ext cx="92964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ea typeface="楷体_GB2312" pitchFamily="49" charset="-122"/>
            </a:endParaRPr>
          </a:p>
          <a:p>
            <a:pPr eaLnBrk="1" hangingPunct="1" lvl="0">
              <a:buNone/>
            </a:pPr>
            <a:r>
              <a:rPr altLang="zh-CN" b="1" lang="en-US">
                <a:ea typeface="楷体_GB2312" pitchFamily="49" charset="-122"/>
              </a:rPr>
              <a:t>2.</a:t>
            </a:r>
            <a:r>
              <a:rPr altLang="en-US" b="1" lang="zh-CN">
                <a:ea typeface="楷体_GB2312" pitchFamily="49" charset="-122"/>
              </a:rPr>
              <a:t>相关脏器功能</a:t>
            </a:r>
          </a:p>
          <a:p>
            <a:pPr eaLnBrk="1" hangingPunct="1" lvl="0">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心脏</a:t>
            </a:r>
          </a:p>
          <a:p>
            <a:pPr eaLnBrk="1" hangingPunct="1" lvl="0">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肾脏</a:t>
            </a:r>
          </a:p>
          <a:p>
            <a:pPr eaLnBrk="1" hangingPunct="1" lvl="0">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肝脏</a:t>
            </a:r>
          </a:p>
          <a:p>
            <a:pPr eaLnBrk="1" hangingPunct="1" lvl="0">
              <a:buNone/>
            </a:pPr>
            <a:r>
              <a:rPr altLang="en-US" b="1" lang="zh-CN">
                <a:ea typeface="楷体_GB2312" pitchFamily="49" charset="-122"/>
              </a:rPr>
              <a:t> </a:t>
            </a:r>
            <a:r>
              <a:rPr altLang="en-US" b="1" lang="zh-CN">
                <a:latin typeface="楷体_GB2312" pitchFamily="49" charset="-122"/>
                <a:ea typeface="楷体_GB2312" pitchFamily="49" charset="-122"/>
              </a:rPr>
              <a:t>◆</a:t>
            </a:r>
            <a:r>
              <a:rPr altLang="en-US" b="1" lang="zh-CN">
                <a:ea typeface="楷体_GB2312" pitchFamily="49" charset="-122"/>
              </a:rPr>
              <a:t>内分泌功能</a:t>
            </a:r>
          </a:p>
          <a:p>
            <a:pPr eaLnBrk="1" hangingPunct="1" lvl="0">
              <a:buNone/>
            </a:pPr>
            <a:r>
              <a:rPr altLang="en-US" b="1" lang="zh-CN">
                <a:ea typeface="楷体_GB2312" pitchFamily="49" charset="-122"/>
              </a:rPr>
              <a:t> </a:t>
            </a:r>
            <a:r>
              <a:rPr altLang="en-US" b="1" lang="zh-CN">
                <a:latin typeface="楷体_GB2312" pitchFamily="49" charset="-122"/>
                <a:ea typeface="楷体_GB2312" pitchFamily="49" charset="-122"/>
              </a:rPr>
              <a:t>◆</a:t>
            </a:r>
            <a:r>
              <a:rPr altLang="zh-CN" b="1" lang="en-US">
                <a:ea typeface="楷体_GB2312" pitchFamily="49" charset="-122"/>
              </a:rPr>
              <a:t>过敏性疾病</a:t>
            </a:r>
          </a:p>
          <a:p>
            <a:pPr eaLnBrk="1" hangingPunct="1" lvl="0">
              <a:buNone/>
            </a:pPr>
            <a:r>
              <a:rPr altLang="zh-CN" b="1" lang="en-US">
                <a:ea typeface="楷体_GB2312" pitchFamily="49" charset="-122"/>
              </a:rPr>
              <a:t>3.</a:t>
            </a:r>
            <a:r>
              <a:rPr altLang="en-US" b="1" lang="zh-CN">
                <a:ea typeface="楷体_GB2312" pitchFamily="49" charset="-122"/>
              </a:rPr>
              <a:t>水肿与药物、饮食、月经、妊娠的关系</a:t>
            </a:r>
          </a:p>
        </p:txBody>
      </p:sp>
    </p:spTree>
  </p:cSld>
  <p:clrMapOvr>
    <a:masterClrMapping/>
  </p:clrMapOvr>
  <p:transition spd="med" advClick="1">
    <p:pull dir="lu"/>
  </p:transition>
  <p:timing/>
</p:sld>
</file>

<file path=ppt/slides/slide46.xml><?xml version="1.0" encoding="utf-8"?>
<p:sld xmlns:a="http://schemas.openxmlformats.org/drawingml/2006/main" xmlns:r="http://schemas.openxmlformats.org/officeDocument/2006/relationships" xmlns:p="http://schemas.openxmlformats.org/presentationml/2006/main" show="1" showMasterSp="1">
  <p:cSld>
    <p:spTree>
      <p:nvGrpSpPr>
        <p:cNvPr id="117" name=""/>
        <p:cNvGrpSpPr/>
        <p:nvPr/>
      </p:nvGrpSpPr>
      <p:grpSpPr>
        <a:xfrm rot="0">
          <a:off x="0" y="0"/>
          <a:ext cx="0" cy="0"/>
          <a:chOff x="0" y="0"/>
          <a:chExt cx="0" cy="0"/>
        </a:xfrm>
      </p:grpSpPr>
      <p:sp>
        <p:nvSpPr>
          <p:cNvPr id="1048928" name="标题 1"/>
          <p:cNvSpPr/>
          <p:nvPr>
            <p:ph type="title" sz="full" idx="0"/>
          </p:nvPr>
        </p:nvSpPr>
        <p:spPr>
          <a:xfrm rot="0">
            <a:off x="298450" y="228600"/>
            <a:ext cx="3916362" cy="842962"/>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lvl="0"/>
            <a:r>
              <a:rPr altLang="en-US" lang="zh-CN"/>
              <a:t>相关护理问题</a:t>
            </a:r>
          </a:p>
        </p:txBody>
      </p:sp>
      <p:sp>
        <p:nvSpPr>
          <p:cNvPr id="1048929" name="内容占位符 2"/>
          <p:cNvSpPr/>
          <p:nvPr>
            <p:ph sz="full" idx="1"/>
          </p:nvPr>
        </p:nvSpPr>
        <p:spPr>
          <a:xfrm rot="0">
            <a:off x="609600" y="1600200"/>
            <a:ext cx="8153400" cy="44989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lvl="0"/>
            <a:r>
              <a:rPr altLang="zh-CN" lang="en-US"/>
              <a:t>1</a:t>
            </a:r>
            <a:r>
              <a:rPr altLang="en-US" lang="zh-CN"/>
              <a:t>、体液过多：水钠潴留有关</a:t>
            </a:r>
          </a:p>
          <a:p>
            <a:pPr lvl="0"/>
            <a:r>
              <a:rPr altLang="zh-CN" lang="en-US"/>
              <a:t>2</a:t>
            </a:r>
            <a:r>
              <a:rPr altLang="en-US" lang="zh-CN"/>
              <a:t>、皮肤完整性受损：水肿组织、细胞代谢营养不良有关</a:t>
            </a:r>
          </a:p>
          <a:p>
            <a:pPr lvl="0"/>
            <a:r>
              <a:rPr altLang="zh-CN" lang="en-US"/>
              <a:t>3</a:t>
            </a:r>
            <a:r>
              <a:rPr altLang="en-US" lang="zh-CN"/>
              <a:t>、活动无耐力：呼吸困难有关</a:t>
            </a:r>
          </a:p>
          <a:p>
            <a:pPr lvl="0"/>
            <a:r>
              <a:rPr altLang="zh-CN" lang="en-US"/>
              <a:t>4</a:t>
            </a:r>
            <a:r>
              <a:rPr altLang="en-US" lang="zh-CN"/>
              <a:t>、潜在并发症：急性肺水肿</a:t>
            </a:r>
          </a:p>
        </p:txBody>
      </p:sp>
    </p:spTree>
  </p:cSld>
  <p:clrMapOvr>
    <a:masterClrMapping/>
  </p:clrMapOvr>
  <p:transition spd="med" advClick="1">
    <p:pull dir="lu"/>
  </p:transition>
</p:sld>
</file>

<file path=ppt/slides/slide47.xml><?xml version="1.0" encoding="utf-8"?>
<p:sld xmlns:a="http://schemas.openxmlformats.org/drawingml/2006/main" xmlns:r="http://schemas.openxmlformats.org/officeDocument/2006/relationships" xmlns:p="http://schemas.openxmlformats.org/presentationml/2006/main" show="1" showMasterSp="1">
  <p:cSld>
    <p:spTree>
      <p:nvGrpSpPr>
        <p:cNvPr id="118" name=""/>
        <p:cNvGrpSpPr/>
        <p:nvPr/>
      </p:nvGrpSpPr>
      <p:grpSpPr>
        <a:xfrm rot="0">
          <a:off x="0" y="0"/>
          <a:ext cx="0" cy="0"/>
          <a:chOff x="0" y="0"/>
          <a:chExt cx="0" cy="0"/>
        </a:xfrm>
      </p:grpSpPr>
      <p:sp>
        <p:nvSpPr>
          <p:cNvPr id="1048930"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931"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solidFill>
                  <a:schemeClr val="lt2"/>
                </a:solidFill>
                <a:latin typeface="楷体_GB2312" pitchFamily="49" charset="-122"/>
                <a:ea typeface="楷体_GB2312" pitchFamily="49" charset="-122"/>
              </a:rPr>
              <a:t>复习思考题</a:t>
            </a:r>
            <a:r>
              <a:rPr altLang="en-US" lang="zh-CN">
                <a:latin typeface="楷体_GB2312" pitchFamily="49" charset="-122"/>
                <a:ea typeface="楷体_GB2312" pitchFamily="49" charset="-122"/>
              </a:rPr>
              <a:t> </a:t>
            </a:r>
          </a:p>
          <a:p>
            <a:pPr eaLnBrk="1" hangingPunct="1" lvl="0">
              <a:buNone/>
            </a:pPr>
            <a:r>
              <a:rPr altLang="en-US" b="1" lang="zh-CN">
                <a:solidFill>
                  <a:schemeClr val="lt2"/>
                </a:solidFill>
                <a:latin typeface="楷体_GB2312" pitchFamily="49" charset="-122"/>
                <a:ea typeface="楷体_GB2312" pitchFamily="49" charset="-122"/>
              </a:rPr>
              <a:t>一、名词解释 </a:t>
            </a:r>
          </a:p>
          <a:p>
            <a:pPr eaLnBrk="1" hangingPunct="1" lvl="0">
              <a:buNone/>
            </a:pPr>
            <a:r>
              <a:rPr altLang="zh-CN" b="1" lang="en-US">
                <a:latin typeface="楷体_GB2312" pitchFamily="49" charset="-122"/>
                <a:ea typeface="楷体_GB2312" pitchFamily="49" charset="-122"/>
              </a:rPr>
              <a:t>1</a:t>
            </a:r>
            <a:r>
              <a:rPr altLang="en-US" b="1" lang="zh-CN">
                <a:latin typeface="楷体_GB2312" pitchFamily="49" charset="-122"/>
                <a:ea typeface="楷体_GB2312" pitchFamily="49" charset="-122"/>
              </a:rPr>
              <a:t>．水肿 </a:t>
            </a:r>
          </a:p>
          <a:p>
            <a:pPr eaLnBrk="1" hangingPunct="1" lvl="0">
              <a:buNone/>
            </a:pPr>
            <a:r>
              <a:rPr altLang="zh-CN" b="1" lang="en-US">
                <a:latin typeface="楷体_GB2312" pitchFamily="49" charset="-122"/>
                <a:ea typeface="楷体_GB2312" pitchFamily="49" charset="-122"/>
              </a:rPr>
              <a:t>2</a:t>
            </a:r>
            <a:r>
              <a:rPr altLang="en-US" b="1" lang="zh-CN">
                <a:latin typeface="楷体_GB2312" pitchFamily="49" charset="-122"/>
                <a:ea typeface="楷体_GB2312" pitchFamily="49" charset="-122"/>
              </a:rPr>
              <a:t>．指凹性水肿</a:t>
            </a:r>
          </a:p>
          <a:p>
            <a:pPr eaLnBrk="1" hangingPunct="1" lvl="0">
              <a:spcBef>
                <a:spcPct val="0"/>
              </a:spcBef>
              <a:buFontTx/>
              <a:buNone/>
            </a:pPr>
            <a:r>
              <a:rPr altLang="en-US" b="1" lang="zh-CN">
                <a:solidFill>
                  <a:schemeClr val="lt2"/>
                </a:solidFill>
                <a:latin typeface="楷体_GB2312" pitchFamily="49" charset="-122"/>
                <a:ea typeface="楷体_GB2312" pitchFamily="49" charset="-122"/>
              </a:rPr>
              <a:t>二、简答题：</a:t>
            </a:r>
            <a:r>
              <a:rPr altLang="en-US" b="1" lang="zh-CN">
                <a:latin typeface="楷体_GB2312" pitchFamily="49" charset="-122"/>
                <a:ea typeface="楷体_GB2312" pitchFamily="49" charset="-122"/>
              </a:rPr>
              <a:t> </a:t>
            </a:r>
          </a:p>
          <a:p>
            <a:pPr eaLnBrk="1" hangingPunct="1" lvl="0">
              <a:spcBef>
                <a:spcPct val="0"/>
              </a:spcBef>
              <a:buFontTx/>
              <a:buNone/>
            </a:pPr>
            <a:r>
              <a:rPr altLang="en-US" b="1" lang="zh-CN">
                <a:latin typeface="楷体_GB2312" pitchFamily="49" charset="-122"/>
                <a:ea typeface="楷体_GB2312" pitchFamily="49" charset="-122"/>
              </a:rPr>
              <a:t>心源性水肿和肾源性水肿的鉴别。 </a:t>
            </a:r>
          </a:p>
        </p:txBody>
      </p:sp>
    </p:spTree>
  </p:cSld>
  <p:clrMapOvr>
    <a:masterClrMapping/>
  </p:clrMapOvr>
  <p:transition spd="med" advClick="1">
    <p:pull dir="lu"/>
  </p:transition>
  <p:timing/>
</p:sld>
</file>

<file path=ppt/slides/slide5.xml><?xml version="1.0" encoding="utf-8"?>
<p:sld xmlns:a="http://schemas.openxmlformats.org/drawingml/2006/main" xmlns:r="http://schemas.openxmlformats.org/officeDocument/2006/relationships" xmlns:p="http://schemas.openxmlformats.org/presentationml/2006/main" show="1" showMasterSp="1">
  <p:cSld>
    <p:spTree>
      <p:nvGrpSpPr>
        <p:cNvPr id="74" name=""/>
        <p:cNvGrpSpPr/>
        <p:nvPr/>
      </p:nvGrpSpPr>
      <p:grpSpPr>
        <a:xfrm rot="0">
          <a:off x="0" y="0"/>
          <a:ext cx="0" cy="0"/>
          <a:chOff x="0" y="0"/>
          <a:chExt cx="0" cy="0"/>
        </a:xfrm>
      </p:grpSpPr>
      <p:sp>
        <p:nvSpPr>
          <p:cNvPr id="1048830"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31"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zh-CN" b="1" lang="en-US">
                <a:solidFill>
                  <a:schemeClr val="lt2"/>
                </a:solidFill>
                <a:latin typeface="楷体_GB2312" pitchFamily="49" charset="-122"/>
                <a:ea typeface="楷体_GB2312" pitchFamily="49" charset="-122"/>
              </a:rPr>
              <a:t>3.</a:t>
            </a:r>
            <a:r>
              <a:rPr altLang="en-US" b="1" lang="zh-CN">
                <a:solidFill>
                  <a:schemeClr val="lt2"/>
                </a:solidFill>
                <a:latin typeface="楷体_GB2312" pitchFamily="49" charset="-122"/>
                <a:ea typeface="楷体_GB2312" pitchFamily="49" charset="-122"/>
              </a:rPr>
              <a:t>水肿分度</a:t>
            </a:r>
          </a:p>
          <a:p>
            <a:pPr eaLnBrk="1" hangingPunct="1" lvl="0">
              <a:buNone/>
            </a:pPr>
            <a:r>
              <a:rPr altLang="en-US" b="1" lang="zh-CN">
                <a:latin typeface="楷体_GB2312" pitchFamily="49" charset="-122"/>
                <a:ea typeface="楷体_GB2312" pitchFamily="49" charset="-122"/>
              </a:rPr>
              <a:t>  临床检查分度 </a:t>
            </a:r>
          </a:p>
          <a:p>
            <a:pPr eaLnBrk="1" hangingPunct="1" lvl="0">
              <a:buNone/>
            </a:pPr>
            <a:r>
              <a:rPr altLang="en-US" b="1" lang="zh-CN">
                <a:latin typeface="楷体_GB2312" pitchFamily="49" charset="-122"/>
                <a:ea typeface="楷体_GB2312" pitchFamily="49" charset="-122"/>
              </a:rPr>
              <a:t> </a:t>
            </a:r>
            <a:r>
              <a:rPr altLang="zh-CN" b="1" lang="en-US">
                <a:solidFill>
                  <a:schemeClr val="lt2"/>
                </a:solidFill>
                <a:latin typeface="楷体_GB2312" pitchFamily="49" charset="-122"/>
                <a:ea typeface="楷体_GB2312" pitchFamily="49" charset="-122"/>
              </a:rPr>
              <a:t>◆轻度:</a:t>
            </a: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仅见于眼睑、眶下、胫骨前、踝部皮下                  组织，指压后组织轻度下陷，平复较快。    </a:t>
            </a:r>
          </a:p>
          <a:p>
            <a:pPr eaLnBrk="1" hangingPunct="1" lvl="0">
              <a:buNone/>
            </a:pP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a:t>
            </a:r>
          </a:p>
          <a:p>
            <a:pPr eaLnBrk="1" hangingPunct="1" lvl="0"/>
            <a:endParaRPr altLang="en-US" lang="zh-CN">
              <a:latin typeface="楷体_GB2312" pitchFamily="49" charset="-122"/>
              <a:ea typeface="楷体_GB2312" pitchFamily="49" charset="-122"/>
            </a:endParaRPr>
          </a:p>
        </p:txBody>
      </p:sp>
      <p:pic>
        <p:nvPicPr>
          <p:cNvPr id="2097156" name="Picture 4"/>
          <p:cNvPicPr>
            <a:picLocks/>
          </p:cNvPicPr>
          <p:nvPr/>
        </p:nvPicPr>
        <p:blipFill>
          <a:blip xmlns:r="http://schemas.openxmlformats.org/officeDocument/2006/relationships" r:embed="rId1"/>
          <a:srcRect l="0" t="0" r="0" b="0"/>
          <a:stretch>
            <a:fillRect/>
          </a:stretch>
        </p:blipFill>
        <p:spPr>
          <a:xfrm rot="0">
            <a:off x="2362200" y="3276600"/>
            <a:ext cx="3810000" cy="2873375"/>
          </a:xfrm>
          <a:prstGeom prst="rect"/>
          <a:noFill/>
          <a:ln>
            <a:noFill/>
          </a:ln>
        </p:spPr>
      </p:pic>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2097156"/>
                                        </p:tgtEl>
                                        <p:attrNameLst>
                                          <p:attrName>style.visibility</p:attrName>
                                        </p:attrNameLst>
                                      </p:cBhvr>
                                      <p:to>
                                        <p:strVal val="visible"/>
                                      </p:to>
                                    </p:set>
                                    <p:animEffect transition="in" filter="fade">
                                      <p:cBhvr>
                                        <p:cTn dur="2000" id="7"/>
                                        <p:tgtEl>
                                          <p:spTgt spid="2097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1" showMasterSp="1">
  <p:cSld>
    <p:spTree>
      <p:nvGrpSpPr>
        <p:cNvPr id="75" name=""/>
        <p:cNvGrpSpPr/>
        <p:nvPr/>
      </p:nvGrpSpPr>
      <p:grpSpPr>
        <a:xfrm rot="0">
          <a:off x="0" y="0"/>
          <a:ext cx="0" cy="0"/>
          <a:chOff x="0" y="0"/>
          <a:chExt cx="0" cy="0"/>
        </a:xfrm>
      </p:grpSpPr>
      <p:sp>
        <p:nvSpPr>
          <p:cNvPr id="1048832"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33" name="Rectangle 3"/>
          <p:cNvSpPr/>
          <p:nvPr>
            <p:ph type="body" sz="full" idx="1"/>
          </p:nvPr>
        </p:nvSpPr>
        <p:spPr>
          <a:xfrm rot="0">
            <a:off x="228600" y="0"/>
            <a:ext cx="89154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solidFill>
                  <a:schemeClr val="lt2"/>
                </a:solidFill>
                <a:latin typeface="楷体_GB2312" pitchFamily="49" charset="-122"/>
                <a:ea typeface="楷体_GB2312" pitchFamily="49" charset="-122"/>
              </a:rPr>
              <a:t>◆中度</a:t>
            </a:r>
            <a:r>
              <a:rPr altLang="zh-CN" b="1" lang="en-US">
                <a:latin typeface="楷体_GB2312" pitchFamily="49" charset="-122"/>
                <a:ea typeface="楷体_GB2312" pitchFamily="49" charset="-122"/>
              </a:rPr>
              <a:t>  </a:t>
            </a:r>
          </a:p>
          <a:p>
            <a:pPr eaLnBrk="1" hangingPunct="1" lvl="0">
              <a:buNone/>
            </a:pPr>
            <a:r>
              <a:rPr altLang="zh-CN" b="1" lang="en-US">
                <a:latin typeface="楷体_GB2312" pitchFamily="49" charset="-122"/>
                <a:ea typeface="楷体_GB2312" pitchFamily="49" charset="-122"/>
              </a:rPr>
              <a:t>  全身组织均见明显水肿，指压后凹陷明                  显，平复缓慢.</a:t>
            </a:r>
          </a:p>
          <a:p>
            <a:pPr eaLnBrk="1" hangingPunct="1" lvl="0">
              <a:buNone/>
            </a:pPr>
            <a:r>
              <a:rPr altLang="en-US" b="1" lang="zh-CN">
                <a:solidFill>
                  <a:schemeClr val="lt2"/>
                </a:solidFill>
                <a:latin typeface="楷体_GB2312" pitchFamily="49" charset="-122"/>
                <a:ea typeface="楷体_GB2312" pitchFamily="49" charset="-122"/>
              </a:rPr>
              <a:t>◆重度</a:t>
            </a: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  全身组织严重水肿，皮肤紧张发亮，或                  有液体渗出，浆膜腔可见积液，外阴亦                  可严重水肿</a:t>
            </a:r>
          </a:p>
          <a:p>
            <a:pPr eaLnBrk="1" hangingPunct="1" lvl="0"/>
            <a:endParaRPr altLang="en-US" lang="zh-CN"/>
          </a:p>
        </p:txBody>
      </p:sp>
      <p:pic>
        <p:nvPicPr>
          <p:cNvPr id="2097157" name="Picture 4"/>
          <p:cNvPicPr>
            <a:picLocks/>
          </p:cNvPicPr>
          <p:nvPr/>
        </p:nvPicPr>
        <p:blipFill>
          <a:blip xmlns:r="http://schemas.openxmlformats.org/officeDocument/2006/relationships" r:embed="rId1"/>
          <a:srcRect l="0" t="0" r="0" b="0"/>
          <a:stretch>
            <a:fillRect/>
          </a:stretch>
        </p:blipFill>
        <p:spPr>
          <a:xfrm rot="0">
            <a:off x="2895600" y="3581400"/>
            <a:ext cx="2971800" cy="2201862"/>
          </a:xfrm>
          <a:prstGeom prst="rect"/>
          <a:noFill/>
          <a:ln>
            <a:noFill/>
          </a:ln>
        </p:spPr>
      </p:pic>
      <p:sp>
        <p:nvSpPr>
          <p:cNvPr id="1048834" name="Text Box 5"/>
          <p:cNvSpPr txBox="1"/>
          <p:nvPr/>
        </p:nvSpPr>
        <p:spPr>
          <a:xfrm rot="0">
            <a:off x="2895600" y="6019800"/>
            <a:ext cx="3962400" cy="579437"/>
          </a:xfrm>
          <a:prstGeom prst="rect"/>
          <a:noFill/>
          <a:ln>
            <a:noFill/>
          </a:ln>
        </p:spPr>
        <p:txBody>
          <a:bodyPr anchor="t" bIns="45720" lIns="91440" rIns="91440" tIns="45720" vert="horz">
            <a:spAutoFit/>
          </a:bodyPr>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spcBef>
                <a:spcPct val="50000"/>
              </a:spcBef>
            </a:pPr>
            <a:r>
              <a:rPr altLang="en-US" lang="zh-CN">
                <a:solidFill>
                  <a:schemeClr val="lt2"/>
                </a:solidFill>
                <a:latin typeface="Garamond" pitchFamily="18" charset="0"/>
                <a:ea typeface="楷体_GB2312" pitchFamily="49" charset="-122"/>
              </a:rPr>
              <a:t>全身水肿伴腹水</a:t>
            </a:r>
          </a:p>
        </p:txBody>
      </p:sp>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53" presetSubtype="0">
                                  <p:stCondLst>
                                    <p:cond delay="0"/>
                                  </p:stCondLst>
                                  <p:childTnLst>
                                    <p:set>
                                      <p:cBhvr>
                                        <p:cTn dur="1" fill="hold" id="6">
                                          <p:stCondLst>
                                            <p:cond delay="0"/>
                                          </p:stCondLst>
                                        </p:cTn>
                                        <p:tgtEl>
                                          <p:spTgt spid="2097157"/>
                                        </p:tgtEl>
                                        <p:attrNameLst>
                                          <p:attrName>style.visibility</p:attrName>
                                        </p:attrNameLst>
                                      </p:cBhvr>
                                      <p:to>
                                        <p:strVal val="visible"/>
                                      </p:to>
                                    </p:set>
                                    <p:anim calcmode="lin" valueType="num">
                                      <p:cBhvr>
                                        <p:cTn dur="500" fill="hold" id="7"/>
                                        <p:tgtEl>
                                          <p:spTgt spid="2097157"/>
                                        </p:tgtEl>
                                        <p:attrNameLst>
                                          <p:attrName>ppt_w</p:attrName>
                                        </p:attrNameLst>
                                      </p:cBhvr>
                                      <p:tavLst>
                                        <p:tav tm="0">
                                          <p:val>
                                            <p:fltVal val="0.0"/>
                                          </p:val>
                                        </p:tav>
                                        <p:tav tm="100000">
                                          <p:val>
                                            <p:strVal val="#ppt_w"/>
                                          </p:val>
                                        </p:tav>
                                      </p:tavLst>
                                    </p:anim>
                                    <p:anim calcmode="lin" valueType="num">
                                      <p:cBhvr>
                                        <p:cTn dur="500" fill="hold" id="8"/>
                                        <p:tgtEl>
                                          <p:spTgt spid="2097157"/>
                                        </p:tgtEl>
                                        <p:attrNameLst>
                                          <p:attrName>ppt_h</p:attrName>
                                        </p:attrNameLst>
                                      </p:cBhvr>
                                      <p:tavLst>
                                        <p:tav tm="0">
                                          <p:val>
                                            <p:fltVal val="0.0"/>
                                          </p:val>
                                        </p:tav>
                                        <p:tav tm="100000">
                                          <p:val>
                                            <p:strVal val="#ppt_h"/>
                                          </p:val>
                                        </p:tav>
                                      </p:tavLst>
                                    </p:anim>
                                    <p:animEffect transition="in" filter="fade">
                                      <p:cBhvr>
                                        <p:cTn dur="500" id="9"/>
                                        <p:tgtEl>
                                          <p:spTgt spid="2097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1" showMasterSp="1">
  <p:cSld>
    <p:spTree>
      <p:nvGrpSpPr>
        <p:cNvPr id="76" name=""/>
        <p:cNvGrpSpPr/>
        <p:nvPr/>
      </p:nvGrpSpPr>
      <p:grpSpPr>
        <a:xfrm rot="0">
          <a:off x="0" y="0"/>
          <a:ext cx="0" cy="0"/>
          <a:chOff x="0" y="0"/>
          <a:chExt cx="0" cy="0"/>
        </a:xfrm>
      </p:grpSpPr>
      <p:sp>
        <p:nvSpPr>
          <p:cNvPr id="1048835" name="Rectangle 2"/>
          <p:cNvSpPr/>
          <p:nvPr>
            <p:ph type="title" sz="full" idx="0"/>
          </p:nvPr>
        </p:nvSpPr>
        <p:spPr>
          <a:xfrm rot="0">
            <a:off x="298450" y="228600"/>
            <a:ext cx="3986212"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b="1" lang="zh-CN">
                <a:latin typeface="楷体_GB2312" pitchFamily="49" charset="-122"/>
                <a:ea typeface="楷体_GB2312" pitchFamily="49" charset="-122"/>
              </a:rPr>
              <a:t>二</a:t>
            </a:r>
            <a:r>
              <a:rPr altLang="zh-CN" b="1" lang="en-US">
                <a:latin typeface="楷体_GB2312" pitchFamily="49" charset="-122"/>
                <a:ea typeface="楷体_GB2312" pitchFamily="49" charset="-122"/>
              </a:rPr>
              <a:t>.</a:t>
            </a:r>
            <a:r>
              <a:rPr altLang="en-US" b="1" lang="zh-CN">
                <a:latin typeface="楷体_GB2312" pitchFamily="49" charset="-122"/>
                <a:ea typeface="楷体_GB2312" pitchFamily="49" charset="-122"/>
              </a:rPr>
              <a:t>发生机制</a:t>
            </a:r>
          </a:p>
        </p:txBody>
      </p:sp>
      <p:sp>
        <p:nvSpPr>
          <p:cNvPr id="1048836" name="Rectangle 3"/>
          <p:cNvSpPr/>
          <p:nvPr>
            <p:ph type="body" sz="full" idx="1"/>
          </p:nvPr>
        </p:nvSpPr>
        <p:spPr>
          <a:xfrm rot="0">
            <a:off x="609600" y="1143000"/>
            <a:ext cx="8153400" cy="4956175"/>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lnSpc>
                <a:spcPct val="150000"/>
              </a:lnSpc>
            </a:pPr>
            <a:r>
              <a:rPr altLang="en-US" sz="2400" lang="zh-CN"/>
              <a:t>正常人体血管内液体不断从毛细血管小动脉端滤出至组织间隙成为组织液，同时组织液又不断被毛细血管小静脉端吸收入血管，两者保持动态平衡。</a:t>
            </a:r>
          </a:p>
          <a:p>
            <a:pPr eaLnBrk="1" hangingPunct="1" lvl="0">
              <a:lnSpc>
                <a:spcPct val="150000"/>
              </a:lnSpc>
            </a:pPr>
            <a:r>
              <a:rPr altLang="en-US" sz="2400" lang="zh-CN"/>
              <a:t>维持机体内外液体交换平衡的主要因素是肾脏，维持血管内外液体交换平衡的主要因素是毛细血管内静水压、血浆胶体渗透压、组织间隙机械压力（组织压）、组织液的胶体渗透压，当上述因素发生异常变化时即可引起组织间液形成过多或回吸收过少产生水肿</a:t>
            </a:r>
            <a:r>
              <a:rPr altLang="en-US" sz="2000" lang="zh-CN"/>
              <a:t>。</a:t>
            </a:r>
          </a:p>
        </p:txBody>
      </p:sp>
    </p:spTree>
  </p:cSld>
  <p:clrMapOvr>
    <a:masterClrMapping/>
  </p:clrMapOvr>
  <p:transition spd="med" advClick="1">
    <p:pull dir="lu"/>
  </p:transition>
</p:sld>
</file>

<file path=ppt/slides/slide8.xml><?xml version="1.0" encoding="utf-8"?>
<p:sld xmlns:a="http://schemas.openxmlformats.org/drawingml/2006/main" xmlns:r="http://schemas.openxmlformats.org/officeDocument/2006/relationships" xmlns:p="http://schemas.openxmlformats.org/presentationml/2006/main" show="1" showMasterSp="1">
  <p:cSld>
    <p:spTree>
      <p:nvGrpSpPr>
        <p:cNvPr id="77" name=""/>
        <p:cNvGrpSpPr/>
        <p:nvPr/>
      </p:nvGrpSpPr>
      <p:grpSpPr>
        <a:xfrm rot="0">
          <a:off x="0" y="0"/>
          <a:ext cx="0" cy="0"/>
          <a:chOff x="0" y="0"/>
          <a:chExt cx="0" cy="0"/>
        </a:xfrm>
      </p:grpSpPr>
      <p:sp>
        <p:nvSpPr>
          <p:cNvPr id="1048837"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38"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endParaRPr altLang="en-US" b="1" lang="zh-CN">
              <a:latin typeface="楷体_GB2312" pitchFamily="49" charset="-122"/>
              <a:ea typeface="楷体_GB2312" pitchFamily="49" charset="-122"/>
            </a:endParaRPr>
          </a:p>
          <a:p>
            <a:pPr eaLnBrk="1" hangingPunct="1" lvl="0">
              <a:buNone/>
            </a:pPr>
            <a:r>
              <a:rPr altLang="zh-CN" b="1" lang="en-US">
                <a:solidFill>
                  <a:schemeClr val="lt2"/>
                </a:solidFill>
                <a:latin typeface="楷体_GB2312" pitchFamily="49" charset="-122"/>
                <a:ea typeface="楷体_GB2312" pitchFamily="49" charset="-122"/>
              </a:rPr>
              <a:t>原因：</a:t>
            </a:r>
          </a:p>
          <a:p>
            <a:pPr eaLnBrk="1" hangingPunct="1" lvl="0">
              <a:buNone/>
            </a:pPr>
            <a:r>
              <a:rPr altLang="zh-CN" b="1" lang="en-US">
                <a:solidFill>
                  <a:schemeClr val="lt2"/>
                </a:solidFill>
                <a:latin typeface="楷体_GB2312" pitchFamily="49" charset="-122"/>
                <a:ea typeface="楷体_GB2312" pitchFamily="49" charset="-122"/>
              </a:rPr>
              <a:t>1.</a:t>
            </a:r>
            <a:r>
              <a:rPr altLang="en-US" b="1" lang="zh-CN">
                <a:solidFill>
                  <a:schemeClr val="lt2"/>
                </a:solidFill>
                <a:latin typeface="楷体_GB2312" pitchFamily="49" charset="-122"/>
                <a:ea typeface="楷体_GB2312" pitchFamily="49" charset="-122"/>
              </a:rPr>
              <a:t>血管内外液体交换平衡失调</a:t>
            </a:r>
          </a:p>
          <a:p>
            <a:pPr eaLnBrk="1" hangingPunct="1" lvl="0">
              <a:buNone/>
            </a:pPr>
            <a:r>
              <a:rPr altLang="en-US" lang="zh-CN">
                <a:latin typeface="楷体_GB2312" pitchFamily="49" charset="-122"/>
                <a:ea typeface="楷体_GB2312" pitchFamily="49" charset="-122"/>
              </a:rPr>
              <a:t>  </a:t>
            </a:r>
            <a:r>
              <a:rPr altLang="zh-CN" b="1" lang="en-US">
                <a:latin typeface="楷体_GB2312" pitchFamily="49" charset="-122"/>
                <a:ea typeface="楷体_GB2312" pitchFamily="49" charset="-122"/>
              </a:rPr>
              <a:t>该平衡取决于:     </a:t>
            </a:r>
          </a:p>
          <a:p>
            <a:pPr eaLnBrk="1" hangingPunct="1" lvl="0">
              <a:buNone/>
            </a:pPr>
            <a:r>
              <a:rPr altLang="zh-CN" b="1" lang="en-US">
                <a:latin typeface="楷体_GB2312" pitchFamily="49" charset="-122"/>
                <a:ea typeface="楷体_GB2312" pitchFamily="49" charset="-122"/>
              </a:rPr>
              <a:t> </a:t>
            </a:r>
          </a:p>
        </p:txBody>
      </p:sp>
      <p:sp>
        <p:nvSpPr>
          <p:cNvPr id="1048839" name="Rectangle 4"/>
          <p:cNvSpPr/>
          <p:nvPr/>
        </p:nvSpPr>
        <p:spPr>
          <a:xfrm rot="0">
            <a:off x="1676400" y="2667000"/>
            <a:ext cx="5867400" cy="2362200"/>
          </a:xfrm>
          <a:prstGeom prst="rect"/>
          <a:solidFill>
            <a:schemeClr val="accent1"/>
          </a:solidFill>
          <a:ln w="9525" cap="flat" cmpd="sng">
            <a:solidFill>
              <a:schemeClr val="dk1">
                <a:alpha val="100000"/>
              </a:schemeClr>
            </a:solidFill>
            <a:prstDash val="solid"/>
            <a:round/>
          </a:ln>
        </p:spPr>
        <p:txBody>
          <a:bodyPr anchor="ctr" bIns="45720" lIns="91440" rIns="91440" tIns="45720" vert="horz" wrap="none"/>
          <a:lstStyle>
            <a:lvl1pPr algn="l" eaLnBrk="0" fontAlgn="base" hangingPunct="0" indent="0" latinLnBrk="0" marL="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1pPr>
            <a:lvl2pPr algn="l" eaLnBrk="0" fontAlgn="base" hangingPunct="0" indent="0" latinLnBrk="0" marL="4572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2pPr>
            <a:lvl3pPr algn="l" eaLnBrk="0" fontAlgn="base" hangingPunct="0" indent="0" latinLnBrk="0" marL="9144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3pPr>
            <a:lvl4pPr algn="l" eaLnBrk="0" fontAlgn="base" hangingPunct="0" indent="0" latinLnBrk="0" marL="13716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4pPr>
            <a:lvl5pPr algn="l" eaLnBrk="0" fontAlgn="base" hangingPunct="0" indent="0" latinLnBrk="0" marL="1828800" rtl="0">
              <a:lnSpc>
                <a:spcPct val="100000"/>
              </a:lnSpc>
              <a:spcBef>
                <a:spcPct val="0"/>
              </a:spcBef>
              <a:spcAft>
                <a:spcPct val="0"/>
              </a:spcAft>
              <a:buFontTx/>
              <a:buNone/>
              <a:defRPr baseline="0" b="1" sz="3200" i="0" u="none">
                <a:solidFill>
                  <a:schemeClr val="dk1"/>
                </a:solidFill>
                <a:latin typeface="Arial" pitchFamily="0" charset="0"/>
                <a:ea typeface="宋体" pitchFamily="2" charset="-122"/>
                <a:sym typeface="Arial" pitchFamily="0" charset="0"/>
              </a:defRPr>
            </a:lvl5pPr>
          </a:lstStyle>
          <a:p>
            <a:pPr eaLnBrk="1" hangingPunct="1" lvl="0"/>
            <a:r>
              <a:rPr altLang="en-US" lang="zh-CN">
                <a:effectLst>
                  <a:outerShdw algn="tl" blurRad="38100" dir="2700000" dist="38100">
                    <a:srgbClr val="C0C0C0"/>
                  </a:outerShdw>
                </a:effectLst>
                <a:latin typeface="楷体_GB2312" pitchFamily="49" charset="-122"/>
                <a:ea typeface="楷体_GB2312" pitchFamily="49" charset="-122"/>
              </a:rPr>
              <a:t> ◆</a:t>
            </a:r>
            <a:r>
              <a:rPr altLang="en-US" lang="zh-CN">
                <a:effectLst>
                  <a:outerShdw algn="tl" blurRad="38100" dir="2700000" dist="38100">
                    <a:srgbClr val="C0C0C0"/>
                  </a:outerShdw>
                </a:effectLst>
                <a:latin typeface="楷体_GB2312" pitchFamily="49" charset="-122"/>
                <a:ea typeface="楷体_GB2312" pitchFamily="49" charset="-122"/>
              </a:rPr>
              <a:t>毛细血管静水压</a:t>
            </a:r>
          </a:p>
          <a:p>
            <a:pPr eaLnBrk="1" hangingPunct="1" lvl="0"/>
            <a:r>
              <a:rPr altLang="en-US" lang="zh-CN">
                <a:effectLst>
                  <a:outerShdw algn="tl" blurRad="38100" dir="2700000" dist="38100">
                    <a:srgbClr val="C0C0C0"/>
                  </a:outerShdw>
                </a:effectLst>
                <a:latin typeface="楷体_GB2312" pitchFamily="49" charset="-122"/>
                <a:ea typeface="楷体_GB2312" pitchFamily="49" charset="-122"/>
              </a:rPr>
              <a:t> </a:t>
            </a:r>
            <a:r>
              <a:rPr altLang="en-US" lang="zh-CN">
                <a:effectLst>
                  <a:outerShdw algn="tl" blurRad="38100" dir="2700000" dist="38100">
                    <a:srgbClr val="C0C0C0"/>
                  </a:outerShdw>
                </a:effectLst>
                <a:latin typeface="楷体_GB2312" pitchFamily="49" charset="-122"/>
                <a:ea typeface="楷体_GB2312" pitchFamily="49" charset="-122"/>
              </a:rPr>
              <a:t>◆血浆</a:t>
            </a:r>
            <a:r>
              <a:rPr altLang="en-US" lang="zh-CN">
                <a:effectLst>
                  <a:outerShdw algn="tl" blurRad="38100" dir="2700000" dist="38100">
                    <a:srgbClr val="C0C0C0"/>
                  </a:outerShdw>
                </a:effectLst>
                <a:latin typeface="楷体_GB2312" pitchFamily="49" charset="-122"/>
                <a:ea typeface="楷体_GB2312" pitchFamily="49" charset="-122"/>
              </a:rPr>
              <a:t>胶体渗透压</a:t>
            </a:r>
          </a:p>
          <a:p>
            <a:pPr eaLnBrk="1" hangingPunct="1" lvl="0"/>
            <a:r>
              <a:rPr altLang="en-US" lang="zh-CN">
                <a:effectLst>
                  <a:outerShdw algn="tl" blurRad="38100" dir="2700000" dist="38100">
                    <a:srgbClr val="C0C0C0"/>
                  </a:outerShdw>
                </a:effectLst>
                <a:latin typeface="楷体_GB2312" pitchFamily="49" charset="-122"/>
                <a:ea typeface="楷体_GB2312" pitchFamily="49" charset="-122"/>
              </a:rPr>
              <a:t> </a:t>
            </a:r>
            <a:r>
              <a:rPr altLang="en-US" lang="zh-CN">
                <a:effectLst>
                  <a:outerShdw algn="tl" blurRad="38100" dir="2700000" dist="38100">
                    <a:srgbClr val="C0C0C0"/>
                  </a:outerShdw>
                </a:effectLst>
                <a:latin typeface="楷体_GB2312" pitchFamily="49" charset="-122"/>
                <a:ea typeface="楷体_GB2312" pitchFamily="49" charset="-122"/>
              </a:rPr>
              <a:t>◆</a:t>
            </a:r>
            <a:r>
              <a:rPr altLang="en-US" lang="zh-CN">
                <a:effectLst>
                  <a:outerShdw algn="tl" blurRad="38100" dir="2700000" dist="38100">
                    <a:srgbClr val="C0C0C0"/>
                  </a:outerShdw>
                </a:effectLst>
                <a:latin typeface="楷体_GB2312" pitchFamily="49" charset="-122"/>
                <a:ea typeface="楷体_GB2312" pitchFamily="49" charset="-122"/>
              </a:rPr>
              <a:t>组织间隙机械压力（组织压）</a:t>
            </a:r>
          </a:p>
          <a:p>
            <a:pPr eaLnBrk="1" hangingPunct="1" lvl="0"/>
            <a:r>
              <a:rPr altLang="en-US" lang="zh-CN">
                <a:effectLst>
                  <a:outerShdw algn="tl" blurRad="38100" dir="2700000" dist="38100">
                    <a:srgbClr val="C0C0C0"/>
                  </a:outerShdw>
                </a:effectLst>
                <a:latin typeface="楷体_GB2312" pitchFamily="49" charset="-122"/>
                <a:ea typeface="楷体_GB2312" pitchFamily="49" charset="-122"/>
              </a:rPr>
              <a:t> </a:t>
            </a:r>
            <a:r>
              <a:rPr altLang="en-US" lang="zh-CN">
                <a:effectLst>
                  <a:outerShdw algn="tl" blurRad="38100" dir="2700000" dist="38100">
                    <a:srgbClr val="C0C0C0"/>
                  </a:outerShdw>
                </a:effectLst>
                <a:latin typeface="Garamond" pitchFamily="18" charset="0"/>
              </a:rPr>
              <a:t>◆</a:t>
            </a:r>
            <a:r>
              <a:rPr altLang="en-US" lang="zh-CN">
                <a:effectLst>
                  <a:outerShdw algn="tl" blurRad="38100" dir="2700000" dist="38100">
                    <a:srgbClr val="C0C0C0"/>
                  </a:outerShdw>
                </a:effectLst>
                <a:latin typeface="Garamond" pitchFamily="18" charset="0"/>
                <a:ea typeface="楷体_GB2312" pitchFamily="49" charset="-122"/>
              </a:rPr>
              <a:t>组织液的胶体渗透压</a:t>
            </a:r>
          </a:p>
          <a:p>
            <a:pPr eaLnBrk="1" hangingPunct="1" lvl="0"/>
            <a:endParaRPr altLang="en-US" lang="zh-CN">
              <a:latin typeface="楷体_GB2312" pitchFamily="49" charset="-122"/>
              <a:ea typeface="楷体_GB2312" pitchFamily="49" charset="-122"/>
            </a:endParaRPr>
          </a:p>
        </p:txBody>
      </p:sp>
    </p:spTree>
  </p:cSld>
  <p:clrMapOvr>
    <a:masterClrMapping/>
  </p:clrMapOvr>
  <p:transition spd="med" advClick="1">
    <p:pull dir="lu"/>
  </p:transition>
  <p:timing>
    <p:tnLst>
      <p:par>
        <p:cTn dur="indefinite" id="1" nodeType="tmRoot">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55" presetSubtype="0">
                                  <p:stCondLst>
                                    <p:cond delay="0"/>
                                  </p:stCondLst>
                                  <p:childTnLst>
                                    <p:set>
                                      <p:cBhvr>
                                        <p:cTn dur="1" fill="hold" id="6">
                                          <p:stCondLst>
                                            <p:cond delay="0"/>
                                          </p:stCondLst>
                                        </p:cTn>
                                        <p:tgtEl>
                                          <p:spTgt spid="1048839"/>
                                        </p:tgtEl>
                                        <p:attrNameLst>
                                          <p:attrName>style.visibility</p:attrName>
                                        </p:attrNameLst>
                                      </p:cBhvr>
                                      <p:to>
                                        <p:strVal val="visible"/>
                                      </p:to>
                                    </p:set>
                                    <p:anim calcmode="lin" valueType="num">
                                      <p:cBhvr>
                                        <p:cTn dur="1000" fill="hold" id="7"/>
                                        <p:tgtEl>
                                          <p:spTgt spid="1048839"/>
                                        </p:tgtEl>
                                        <p:attrNameLst>
                                          <p:attrName>ppt_w</p:attrName>
                                        </p:attrNameLst>
                                      </p:cBhvr>
                                      <p:tavLst>
                                        <p:tav tm="0">
                                          <p:val>
                                            <p:strVal val="#ppt_w*0.70"/>
                                          </p:val>
                                        </p:tav>
                                        <p:tav tm="100000">
                                          <p:val>
                                            <p:strVal val="#ppt_w"/>
                                          </p:val>
                                        </p:tav>
                                      </p:tavLst>
                                    </p:anim>
                                    <p:anim calcmode="lin" valueType="num">
                                      <p:cBhvr>
                                        <p:cTn dur="1000" fill="hold" id="8"/>
                                        <p:tgtEl>
                                          <p:spTgt spid="1048839"/>
                                        </p:tgtEl>
                                        <p:attrNameLst>
                                          <p:attrName>ppt_h</p:attrName>
                                        </p:attrNameLst>
                                      </p:cBhvr>
                                      <p:tavLst>
                                        <p:tav tm="0">
                                          <p:val>
                                            <p:strVal val="#ppt_h"/>
                                          </p:val>
                                        </p:tav>
                                        <p:tav tm="100000">
                                          <p:val>
                                            <p:strVal val="#ppt_h"/>
                                          </p:val>
                                        </p:tav>
                                      </p:tavLst>
                                    </p:anim>
                                    <p:animEffect transition="in" filter="fade">
                                      <p:cBhvr>
                                        <p:cTn dur="1000" id="9"/>
                                        <p:tgtEl>
                                          <p:spTgt spid="10488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39" grpId="0" uiExpand="0" build="whole" animBg="1"/>
    </p:bldLst>
  </p:timing>
</p:sld>
</file>

<file path=ppt/slides/slide9.xml><?xml version="1.0" encoding="utf-8"?>
<p:sld xmlns:a="http://schemas.openxmlformats.org/drawingml/2006/main" xmlns:r="http://schemas.openxmlformats.org/officeDocument/2006/relationships" xmlns:p="http://schemas.openxmlformats.org/presentationml/2006/main" show="1" showMasterSp="1">
  <p:cSld>
    <p:spTree>
      <p:nvGrpSpPr>
        <p:cNvPr id="78" name=""/>
        <p:cNvGrpSpPr/>
        <p:nvPr/>
      </p:nvGrpSpPr>
      <p:grpSpPr>
        <a:xfrm rot="0">
          <a:off x="0" y="0"/>
          <a:ext cx="0" cy="0"/>
          <a:chOff x="0" y="0"/>
          <a:chExt cx="0" cy="0"/>
        </a:xfrm>
      </p:grpSpPr>
      <p:sp>
        <p:nvSpPr>
          <p:cNvPr id="1048840" name="Rectangle 2"/>
          <p:cNvSpPr/>
          <p:nvPr>
            <p:ph type="title" sz="full" idx="0"/>
          </p:nvPr>
        </p:nvSpPr>
        <p:spPr>
          <a:xfrm rot="0">
            <a:off x="298450" y="228600"/>
            <a:ext cx="8540750" cy="1143000"/>
          </a:xfrm>
          <a:prstGeom prst="rect"/>
          <a:noFill/>
          <a:ln>
            <a:noFill/>
          </a:ln>
        </p:spPr>
        <p:txBody>
          <a:bodyPr anchor="ctr" bIns="45720" lIns="91440" rIns="91440" tIns="45720" vert="horz"/>
          <a:lstStyle>
            <a:lvl1pPr algn="ctr" eaLnBrk="0" fontAlgn="base" hangingPunct="0" indent="0" latinLnBrk="0" marL="0" rtl="0">
              <a:lnSpc>
                <a:spcPct val="100000"/>
              </a:lnSpc>
              <a:spcBef>
                <a:spcPct val="0"/>
              </a:spcBef>
              <a:spcAft>
                <a:spcPct val="0"/>
              </a:spcAft>
              <a:buFontTx/>
              <a:buNone/>
              <a:defRPr baseline="0" b="0" sz="4400" i="0" u="none">
                <a:solidFill>
                  <a:schemeClr val="lt2"/>
                </a:solidFill>
                <a:latin typeface="Arial" pitchFamily="0" charset="0"/>
                <a:ea typeface="宋体" pitchFamily="2" charset="-122"/>
                <a:sym typeface="Arial" pitchFamily="0" charset="0"/>
              </a:defRPr>
            </a:lvl1pPr>
          </a:lstStyle>
          <a:p>
            <a:pPr eaLnBrk="1" hangingPunct="1" lvl="0"/>
            <a:r>
              <a:rPr altLang="en-US" sz="3200" lang="zh-CN">
                <a:solidFill>
                  <a:schemeClr val="dk1"/>
                </a:solidFill>
              </a:rPr>
              <a:t> </a:t>
            </a:r>
          </a:p>
        </p:txBody>
      </p:sp>
      <p:sp>
        <p:nvSpPr>
          <p:cNvPr id="1048841" name="Rectangle 3"/>
          <p:cNvSpPr/>
          <p:nvPr>
            <p:ph type="body" sz="full" idx="1"/>
          </p:nvPr>
        </p:nvSpPr>
        <p:spPr>
          <a:xfrm rot="0">
            <a:off x="0" y="0"/>
            <a:ext cx="9144000" cy="6858000"/>
          </a:xfrm>
          <a:prstGeom prst="rect"/>
          <a:noFill/>
          <a:ln>
            <a:noFill/>
          </a:ln>
        </p:spPr>
        <p:txBody>
          <a:bodyPr anchor="t" bIns="45720" lIns="91440" rIns="91440" tIns="45720" vert="horz"/>
          <a:lstStyle>
            <a:lvl1pPr algn="l" eaLnBrk="0" fontAlgn="base" hangingPunct="0" indent="-342900" latinLnBrk="0" marL="342900" rtl="0">
              <a:lnSpc>
                <a:spcPct val="100000"/>
              </a:lnSpc>
              <a:spcBef>
                <a:spcPct val="20000"/>
              </a:spcBef>
              <a:spcAft>
                <a:spcPct val="0"/>
              </a:spcAft>
              <a:buClr>
                <a:schemeClr val="hlink"/>
              </a:buClr>
              <a:buSzPct val="100000"/>
              <a:buFont typeface="Wingdings" pitchFamily="2" charset="2"/>
              <a:buChar char="§"/>
              <a:defRPr baseline="0" b="0" sz="3200" i="0" u="none">
                <a:solidFill>
                  <a:schemeClr val="dk1"/>
                </a:solidFill>
                <a:latin typeface="Arial" pitchFamily="0" charset="0"/>
                <a:ea typeface="宋体" pitchFamily="2" charset="-122"/>
                <a:sym typeface="Arial" pitchFamily="0" charset="0"/>
              </a:defRPr>
            </a:lvl1pPr>
            <a:lvl2pPr algn="l" eaLnBrk="0" fontAlgn="base" hangingPunct="0" indent="-285750" latinLnBrk="0" marL="742950" rtl="0">
              <a:lnSpc>
                <a:spcPct val="100000"/>
              </a:lnSpc>
              <a:spcBef>
                <a:spcPct val="20000"/>
              </a:spcBef>
              <a:spcAft>
                <a:spcPct val="0"/>
              </a:spcAft>
              <a:buClr>
                <a:schemeClr val="lt2"/>
              </a:buClr>
              <a:buSzPct val="85000"/>
              <a:buFont typeface="Wingdings" pitchFamily="2" charset="2"/>
              <a:buChar char="Ø"/>
              <a:defRPr baseline="0" b="0" sz="2800" i="0" u="none">
                <a:solidFill>
                  <a:schemeClr val="dk1"/>
                </a:solidFill>
                <a:latin typeface="Arial" pitchFamily="0" charset="0"/>
                <a:ea typeface="宋体" pitchFamily="2" charset="-122"/>
                <a:sym typeface="Arial" pitchFamily="0" charset="0"/>
              </a:defRPr>
            </a:lvl2pPr>
            <a:lvl3pPr algn="l" eaLnBrk="0" fontAlgn="base" hangingPunct="0" indent="-228600" latinLnBrk="0" marL="1143000" rtl="0">
              <a:lnSpc>
                <a:spcPct val="100000"/>
              </a:lnSpc>
              <a:spcBef>
                <a:spcPct val="20000"/>
              </a:spcBef>
              <a:spcAft>
                <a:spcPct val="0"/>
              </a:spcAft>
              <a:buClr>
                <a:schemeClr val="hlink"/>
              </a:buClr>
              <a:buSzPct val="95000"/>
              <a:buFont typeface="Wingdings 2" pitchFamily="18" charset="2"/>
              <a:buChar char="¡"/>
              <a:defRPr baseline="0" b="0" sz="2400" i="0" u="none">
                <a:solidFill>
                  <a:schemeClr val="dk1"/>
                </a:solidFill>
                <a:latin typeface="Arial" pitchFamily="0" charset="0"/>
                <a:ea typeface="宋体" pitchFamily="2" charset="-122"/>
                <a:sym typeface="Arial" pitchFamily="0" charset="0"/>
              </a:defRPr>
            </a:lvl3pPr>
            <a:lvl4pPr algn="l" eaLnBrk="0" fontAlgn="base" hangingPunct="0" indent="-228600" latinLnBrk="0" marL="1600200" rtl="0">
              <a:lnSpc>
                <a:spcPct val="100000"/>
              </a:lnSpc>
              <a:spcBef>
                <a:spcPct val="20000"/>
              </a:spcBef>
              <a:spcAft>
                <a:spcPct val="0"/>
              </a:spcAft>
              <a:buClr>
                <a:schemeClr val="lt2"/>
              </a:buClr>
              <a:buSzPct val="90000"/>
              <a:buFont typeface="Wingdings" pitchFamily="2" charset="2"/>
              <a:buChar char="Ø"/>
              <a:defRPr baseline="0" b="0" sz="2000" i="0" u="none">
                <a:solidFill>
                  <a:schemeClr val="dk1"/>
                </a:solidFill>
                <a:latin typeface="Arial" pitchFamily="0" charset="0"/>
                <a:ea typeface="宋体" pitchFamily="2" charset="-122"/>
                <a:sym typeface="Arial" pitchFamily="0" charset="0"/>
              </a:defRPr>
            </a:lvl4pPr>
            <a:lvl5pPr algn="l" eaLnBrk="0" fontAlgn="base" hangingPunct="0" indent="-228600" latinLnBrk="0" marL="2057400" rtl="0">
              <a:lnSpc>
                <a:spcPct val="100000"/>
              </a:lnSpc>
              <a:spcBef>
                <a:spcPct val="20000"/>
              </a:spcBef>
              <a:spcAft>
                <a:spcPct val="0"/>
              </a:spcAft>
              <a:buClr>
                <a:schemeClr val="hlink"/>
              </a:buClr>
              <a:buSzPct val="100000"/>
              <a:buFont typeface="Wingdings 2" pitchFamily="18" charset="2"/>
              <a:buChar char="¡"/>
              <a:defRPr baseline="0" b="0" sz="2000" i="0" u="none">
                <a:solidFill>
                  <a:schemeClr val="dk1"/>
                </a:solidFill>
                <a:latin typeface="Arial" pitchFamily="0" charset="0"/>
                <a:ea typeface="宋体" pitchFamily="2" charset="-122"/>
                <a:sym typeface="Arial" pitchFamily="0" charset="0"/>
              </a:defRPr>
            </a:lvl5pPr>
          </a:lstStyle>
          <a:p>
            <a:pPr eaLnBrk="1" hangingPunct="1" lvl="0">
              <a:buNone/>
            </a:pPr>
            <a:r>
              <a:rPr altLang="en-US" b="1" lang="zh-CN">
                <a:latin typeface="楷体_GB2312" pitchFamily="49" charset="-122"/>
                <a:ea typeface="楷体_GB2312" pitchFamily="49" charset="-122"/>
              </a:rPr>
              <a:t> </a:t>
            </a:r>
          </a:p>
          <a:p>
            <a:pPr eaLnBrk="1" hangingPunct="1" lvl="0">
              <a:buNone/>
            </a:pPr>
            <a:r>
              <a:rPr altLang="en-US" b="1" lang="zh-CN">
                <a:latin typeface="楷体_GB2312" pitchFamily="49" charset="-122"/>
                <a:ea typeface="楷体_GB2312" pitchFamily="49" charset="-122"/>
              </a:rPr>
              <a:t>◇</a:t>
            </a:r>
            <a:r>
              <a:rPr altLang="en-US" b="1" lang="zh-CN">
                <a:latin typeface="楷体_GB2312" pitchFamily="49" charset="-122"/>
                <a:ea typeface="楷体_GB2312" pitchFamily="49" charset="-122"/>
              </a:rPr>
              <a:t>平均有效流体静压＝毛细血管平均血压－组织</a:t>
            </a:r>
          </a:p>
          <a:p>
            <a:pPr eaLnBrk="1" hangingPunct="1" lvl="0">
              <a:buNone/>
            </a:pPr>
            <a:r>
              <a:rPr altLang="en-US" b="1" lang="zh-CN">
                <a:latin typeface="楷体_GB2312" pitchFamily="49" charset="-122"/>
                <a:ea typeface="楷体_GB2312" pitchFamily="49" charset="-122"/>
              </a:rPr>
              <a:t>  间液的流体静压</a:t>
            </a:r>
          </a:p>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  促使毛细血管内的液体向组织间滤出</a:t>
            </a:r>
            <a:br>
              <a:rPr altLang="en-US" b="1" lang="zh-CN">
                <a:latin typeface="楷体_GB2312" pitchFamily="49" charset="-122"/>
                <a:ea typeface="楷体_GB2312" pitchFamily="49" charset="-122"/>
              </a:rPr>
            </a:b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 ◇</a:t>
            </a:r>
            <a:r>
              <a:rPr altLang="en-US" b="1" lang="zh-CN">
                <a:latin typeface="楷体_GB2312" pitchFamily="49" charset="-122"/>
                <a:ea typeface="楷体_GB2312" pitchFamily="49" charset="-122"/>
              </a:rPr>
              <a:t>有效胶体渗透压＝血浆胶体渗透压－组织间液</a:t>
            </a:r>
          </a:p>
          <a:p>
            <a:pPr eaLnBrk="1" hangingPunct="1" lvl="0">
              <a:buNone/>
            </a:pPr>
            <a:r>
              <a:rPr altLang="en-US" b="1" lang="zh-CN">
                <a:latin typeface="楷体_GB2312" pitchFamily="49" charset="-122"/>
                <a:ea typeface="楷体_GB2312" pitchFamily="49" charset="-122"/>
              </a:rPr>
              <a:t>   的胶体渗透压</a:t>
            </a:r>
          </a:p>
          <a:p>
            <a:pPr eaLnBrk="1" hangingPunct="1" lvl="0">
              <a:buNone/>
            </a:pPr>
            <a:endParaRPr altLang="en-US" b="1" lang="zh-CN">
              <a:latin typeface="楷体_GB2312" pitchFamily="49" charset="-122"/>
              <a:ea typeface="楷体_GB2312" pitchFamily="49" charset="-122"/>
            </a:endParaRPr>
          </a:p>
          <a:p>
            <a:pPr eaLnBrk="1" hangingPunct="1" lvl="0">
              <a:buNone/>
            </a:pPr>
            <a:r>
              <a:rPr altLang="en-US" b="1" lang="zh-CN">
                <a:latin typeface="楷体_GB2312" pitchFamily="49" charset="-122"/>
                <a:ea typeface="楷体_GB2312" pitchFamily="49" charset="-122"/>
              </a:rPr>
              <a:t>   促使组织间液向毛细血管回流</a:t>
            </a:r>
            <a:br>
              <a:rPr altLang="en-US" b="1" lang="zh-CN">
                <a:latin typeface="楷体_GB2312" pitchFamily="49" charset="-122"/>
                <a:ea typeface="楷体_GB2312" pitchFamily="49" charset="-122"/>
              </a:rPr>
            </a:br>
            <a:endParaRPr altLang="en-US" b="1" lang="zh-CN">
              <a:latin typeface="楷体_GB2312" pitchFamily="49" charset="-122"/>
              <a:ea typeface="楷体_GB2312" pitchFamily="49" charset="-122"/>
            </a:endParaRPr>
          </a:p>
          <a:p>
            <a:pPr eaLnBrk="1" hangingPunct="1" lvl="0">
              <a:buNone/>
            </a:pPr>
            <a:endParaRPr altLang="en-US" b="1" lang="zh-CN">
              <a:latin typeface="楷体_GB2312" pitchFamily="49" charset="-122"/>
              <a:ea typeface="楷体_GB2312" pitchFamily="49" charset="-122"/>
            </a:endParaRPr>
          </a:p>
        </p:txBody>
      </p:sp>
      <p:sp>
        <p:nvSpPr>
          <p:cNvPr id="1048842" name="Line 4"/>
          <p:cNvSpPr/>
          <p:nvPr/>
        </p:nvSpPr>
        <p:spPr>
          <a:xfrm rot="0">
            <a:off x="3810000" y="1295400"/>
            <a:ext cx="0" cy="914400"/>
          </a:xfrm>
          <a:prstGeom prst="line"/>
          <a:noFill/>
          <a:ln w="57150" cap="flat" cmpd="sng">
            <a:solidFill>
              <a:srgbClr val="FF9900">
                <a:alpha val="100000"/>
              </a:srgbClr>
            </a:solidFill>
            <a:prstDash val="solid"/>
            <a:round/>
            <a:tailEnd type="triangle" w="med" len="med"/>
          </a:ln>
        </p:spPr>
      </p:sp>
      <p:sp>
        <p:nvSpPr>
          <p:cNvPr id="1048843" name="Line 5"/>
          <p:cNvSpPr/>
          <p:nvPr/>
        </p:nvSpPr>
        <p:spPr>
          <a:xfrm rot="0">
            <a:off x="3779837" y="4149725"/>
            <a:ext cx="0" cy="762000"/>
          </a:xfrm>
          <a:prstGeom prst="line"/>
          <a:noFill/>
          <a:ln w="57150" cap="flat" cmpd="sng">
            <a:solidFill>
              <a:srgbClr val="FF9900">
                <a:alpha val="100000"/>
              </a:srgbClr>
            </a:solidFill>
            <a:prstDash val="solid"/>
            <a:round/>
            <a:tailEnd type="triangle" w="med" len="med"/>
          </a:ln>
        </p:spPr>
      </p:sp>
    </p:spTree>
  </p:cSld>
  <p:clrMapOvr>
    <a:masterClrMapping/>
  </p:clrMapOvr>
  <p:transition spd="med" advClick="1">
    <p:pull dir="lu"/>
  </p:transition>
  <p:timing/>
</p:sld>
</file>

<file path=ppt/theme/theme1.xml><?xml version="1.0" encoding="utf-8"?>
<a:theme xmlns:a="http://schemas.openxmlformats.org/drawingml/2006/main" name="Office 主题">
  <a:themeElements>
    <a:clrScheme name="Default Color Scheme">
      <a:dk1>
        <a:srgbClr val="000000"/>
      </a:dk1>
      <a:lt1>
        <a:srgbClr val="FFFFFF"/>
      </a:lt1>
      <a:dk2>
        <a:srgbClr val="DDDDDD"/>
      </a:dk2>
      <a:lt2>
        <a:srgbClr val="E40000"/>
      </a:lt2>
      <a:accent1>
        <a:srgbClr val="E1F4FF"/>
      </a:accent1>
      <a:accent2>
        <a:srgbClr val="FFE2C5"/>
      </a:accent2>
      <a:accent3>
        <a:srgbClr val="FFFFFF"/>
      </a:accent3>
      <a:accent4>
        <a:srgbClr val="000000"/>
      </a:accent4>
      <a:accent5>
        <a:srgbClr val="EDF8FF"/>
      </a:accent5>
      <a:accent6>
        <a:srgbClr val="E5CAB0"/>
      </a:accent6>
      <a:hlink>
        <a:srgbClr val="0066CC"/>
      </a:hlink>
      <a:folHlink>
        <a:srgbClr val="9F9FB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Default Color Scheme 1">
        <a:dk1>
          <a:srgbClr val="000000"/>
        </a:dk1>
        <a:lt1>
          <a:srgbClr val="FFFFFF"/>
        </a:lt1>
        <a:dk2>
          <a:srgbClr val="DDDDDD"/>
        </a:dk2>
        <a:lt2>
          <a:srgbClr val="E40000"/>
        </a:lt2>
        <a:accent1>
          <a:srgbClr val="E1F4FF"/>
        </a:accent1>
        <a:accent2>
          <a:srgbClr val="FFE2C5"/>
        </a:accent2>
        <a:accent3>
          <a:srgbClr val="FFFFFF"/>
        </a:accent3>
        <a:accent4>
          <a:srgbClr val="000000"/>
        </a:accent4>
        <a:accent5>
          <a:srgbClr val="EDF8FF"/>
        </a:accent5>
        <a:accent6>
          <a:srgbClr val="E5CAB0"/>
        </a:accent6>
        <a:hlink>
          <a:srgbClr val="0066CC"/>
        </a:hlink>
        <a:folHlink>
          <a:srgbClr val="9F9FBF"/>
        </a:folHlink>
      </a:clrScheme>
    </a:extraClrScheme>
    <a:extraClrScheme>
      <a:clrScheme name="Default Color Scheme 2">
        <a:dk1>
          <a:srgbClr val="59582D"/>
        </a:dk1>
        <a:lt1>
          <a:srgbClr val="EAEAEA"/>
        </a:lt1>
        <a:dk2>
          <a:srgbClr val="D9D9D9"/>
        </a:dk2>
        <a:lt2>
          <a:srgbClr val="666699"/>
        </a:lt2>
        <a:accent1>
          <a:srgbClr val="CCECFF"/>
        </a:accent1>
        <a:accent2>
          <a:srgbClr val="B2D2C7"/>
        </a:accent2>
        <a:accent3>
          <a:srgbClr val="F2F2F2"/>
        </a:accent3>
        <a:accent4>
          <a:srgbClr val="4B4B25"/>
        </a:accent4>
        <a:accent5>
          <a:srgbClr val="E2F4FF"/>
        </a:accent5>
        <a:accent6>
          <a:srgbClr val="9FBCB2"/>
        </a:accent6>
        <a:hlink>
          <a:srgbClr val="993366"/>
        </a:hlink>
        <a:folHlink>
          <a:srgbClr val="92B9E0"/>
        </a:folHlink>
      </a:clrScheme>
    </a:extraClrScheme>
    <a:extraClrScheme>
      <a:clrScheme name="Default Color Scheme 3">
        <a:dk1>
          <a:srgbClr val="000099"/>
        </a:dk1>
        <a:lt1>
          <a:srgbClr val="FFFFCC"/>
        </a:lt1>
        <a:dk2>
          <a:srgbClr val="FFD9B3"/>
        </a:dk2>
        <a:lt2>
          <a:srgbClr val="004000"/>
        </a:lt2>
        <a:accent1>
          <a:srgbClr val="FFD9D9"/>
        </a:accent1>
        <a:accent2>
          <a:srgbClr val="DDDDDD"/>
        </a:accent2>
        <a:accent3>
          <a:srgbClr val="FFFFE2"/>
        </a:accent3>
        <a:accent4>
          <a:srgbClr val="000083"/>
        </a:accent4>
        <a:accent5>
          <a:srgbClr val="FFE9E9"/>
        </a:accent5>
        <a:accent6>
          <a:srgbClr val="C6C6C6"/>
        </a:accent6>
        <a:hlink>
          <a:srgbClr val="FF0000"/>
        </a:hlink>
        <a:folHlink>
          <a:srgbClr val="FFAB57"/>
        </a:folHlink>
      </a:clrScheme>
    </a:extraClrScheme>
    <a:extraClrScheme>
      <a:clrScheme name="Default Color Scheme 4">
        <a:dk1>
          <a:srgbClr val="000000"/>
        </a:dk1>
        <a:lt1>
          <a:srgbClr val="DCE8E2"/>
        </a:lt1>
        <a:dk2>
          <a:srgbClr val="C4C4D8"/>
        </a:dk2>
        <a:lt2>
          <a:srgbClr val="0033CC"/>
        </a:lt2>
        <a:accent1>
          <a:srgbClr val="FFFFFF"/>
        </a:accent1>
        <a:accent2>
          <a:srgbClr val="A9CFB1"/>
        </a:accent2>
        <a:accent3>
          <a:srgbClr val="EAF1EE"/>
        </a:accent3>
        <a:accent4>
          <a:srgbClr val="000000"/>
        </a:accent4>
        <a:accent5>
          <a:srgbClr val="FFFFFF"/>
        </a:accent5>
        <a:accent6>
          <a:srgbClr val="97B99E"/>
        </a:accent6>
        <a:hlink>
          <a:srgbClr val="CC3300"/>
        </a:hlink>
        <a:folHlink>
          <a:srgbClr val="666699"/>
        </a:folHlink>
      </a:clrScheme>
    </a:extraClrScheme>
    <a:extraClrScheme>
      <a:clrScheme name="Default Color Scheme 5">
        <a:dk1>
          <a:srgbClr val="606090"/>
        </a:dk1>
        <a:lt1>
          <a:srgbClr val="E5FFFF"/>
        </a:lt1>
        <a:dk2>
          <a:srgbClr val="91DAFF"/>
        </a:dk2>
        <a:lt2>
          <a:srgbClr val="0000CC"/>
        </a:lt2>
        <a:accent1>
          <a:srgbClr val="EAEAEA"/>
        </a:accent1>
        <a:accent2>
          <a:srgbClr val="FFE2C5"/>
        </a:accent2>
        <a:accent3>
          <a:srgbClr val="EFFFFF"/>
        </a:accent3>
        <a:accent4>
          <a:srgbClr val="52527B"/>
        </a:accent4>
        <a:accent5>
          <a:srgbClr val="F2F2F2"/>
        </a:accent5>
        <a:accent6>
          <a:srgbClr val="E5CAB0"/>
        </a:accent6>
        <a:hlink>
          <a:srgbClr val="000000"/>
        </a:hlink>
        <a:folHlink>
          <a:srgbClr val="3DB77A"/>
        </a:folHlink>
      </a:clrScheme>
    </a:extraClrScheme>
    <a:extraClrScheme>
      <a:clrScheme name="Default Color Scheme 6">
        <a:dk1>
          <a:srgbClr val="CC0066"/>
        </a:dk1>
        <a:lt1>
          <a:srgbClr val="FFDDBB"/>
        </a:lt1>
        <a:dk2>
          <a:srgbClr val="C0C0C0"/>
        </a:dk2>
        <a:lt2>
          <a:srgbClr val="000000"/>
        </a:lt2>
        <a:accent1>
          <a:srgbClr val="FFFFCC"/>
        </a:accent1>
        <a:accent2>
          <a:srgbClr val="FFFFFF"/>
        </a:accent2>
        <a:accent3>
          <a:srgbClr val="FFEBD9"/>
        </a:accent3>
        <a:accent4>
          <a:srgbClr val="AF0057"/>
        </a:accent4>
        <a:accent5>
          <a:srgbClr val="FFFFE2"/>
        </a:accent5>
        <a:accent6>
          <a:srgbClr val="E5E5E5"/>
        </a:accent6>
        <a:hlink>
          <a:srgbClr val="0066CC"/>
        </a:hlink>
        <a:folHlink>
          <a:srgbClr val="8EB37D"/>
        </a:folHlink>
      </a:clrScheme>
    </a:extraClrScheme>
    <a:extraClrScheme>
      <a:clrScheme name="Default Color Scheme 7">
        <a:dk1>
          <a:srgbClr val="FFFF99"/>
        </a:dk1>
        <a:lt1>
          <a:srgbClr val="800000"/>
        </a:lt1>
        <a:dk2>
          <a:srgbClr val="B60000"/>
        </a:dk2>
        <a:lt2>
          <a:srgbClr val="FFFFFF"/>
        </a:lt2>
        <a:accent1>
          <a:srgbClr val="9888A4"/>
        </a:accent1>
        <a:accent2>
          <a:srgbClr val="A9335D"/>
        </a:accent2>
        <a:accent3>
          <a:srgbClr val="C1AAAA"/>
        </a:accent3>
        <a:accent4>
          <a:srgbClr val="DCDC83"/>
        </a:accent4>
        <a:accent5>
          <a:srgbClr val="CAC4CF"/>
        </a:accent5>
        <a:accent6>
          <a:srgbClr val="972D53"/>
        </a:accent6>
        <a:hlink>
          <a:srgbClr val="CCECFF"/>
        </a:hlink>
        <a:folHlink>
          <a:srgbClr val="FF6600"/>
        </a:folHlink>
      </a:clrScheme>
    </a:extraClrScheme>
    <a:extraClrScheme>
      <a:clrScheme name="Default Color Scheme 8">
        <a:dk1>
          <a:srgbClr val="FFFFFF"/>
        </a:dk1>
        <a:lt1>
          <a:srgbClr val="1C1C1C"/>
        </a:lt1>
        <a:dk2>
          <a:srgbClr val="808080"/>
        </a:dk2>
        <a:lt2>
          <a:srgbClr val="FFFF66"/>
        </a:lt2>
        <a:accent1>
          <a:srgbClr val="9898BA"/>
        </a:accent1>
        <a:accent2>
          <a:srgbClr val="777777"/>
        </a:accent2>
        <a:accent3>
          <a:srgbClr val="AAAAAA"/>
        </a:accent3>
        <a:accent4>
          <a:srgbClr val="DCDCDC"/>
        </a:accent4>
        <a:accent5>
          <a:srgbClr val="CACAD9"/>
        </a:accent5>
        <a:accent6>
          <a:srgbClr val="6A6A6A"/>
        </a:accent6>
        <a:hlink>
          <a:srgbClr val="CCFF99"/>
        </a:hlink>
        <a:folHlink>
          <a:srgbClr val="E43600"/>
        </a:folHlink>
      </a:clrScheme>
    </a:extraClrScheme>
  </a:extraClrSchemeLst>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3.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ScaleCrop>0</ScaleCrop>
  <LinksUpToDate>0</LinksUpToDate>
</Properties>
</file>

<file path=docProps/core.xml><?xml version="1.0" encoding="utf-8"?>
<cp:coreProperties xmlns:cp="http://schemas.openxmlformats.org/package/2006/metadata/core-properties" xmlns:dc="http://purl.org/dc/elements/1.1/" xmlns:dcterms="http://purl.org/dc/terms/" xmlns:xsi="http://www.w3.org/2001/XMLSchema-instance">
  <dc:title> 第一章  绪论 </dc:title>
  <dc:creator>yuli</dc:creator>
  <cp:lastModifiedBy>USER</cp:lastModifiedBy>
  <dcterms:created xsi:type="dcterms:W3CDTF">2003-12-09T17:25:13Z</dcterms:created>
  <dcterms:modified xsi:type="dcterms:W3CDTF">2026-01-27T01:58:14Z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str>2052-6.6.0.2699</vt:lpstr>
  </property>
  <property fmtid="{D5CDD505-2E9C-101B-9397-08002B2CF9AE}" pid="3" name="ICV">
    <vt:lpwstr>22e443b59f894ea495cb4d75a7997c06_23</vt:lpwstr>
  </property>
</Properties>
</file>