
<file path=[Content_Types].xml><?xml version="1.0" encoding="utf-8"?>
<Types xmlns="http://schemas.openxmlformats.org/package/2006/content-types">
  <Default Extension="jpeg" ContentType="image/jpeg"/>
  <Default Extension="JPG" ContentType="image/.jpg"/>
  <Default Extension="wav" ContentType="audio/x-wav"/>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50" r:id="rId3"/>
    <p:sldId id="351" r:id="rId5"/>
    <p:sldId id="325" r:id="rId6"/>
    <p:sldId id="261" r:id="rId7"/>
    <p:sldId id="267" r:id="rId8"/>
    <p:sldId id="355" r:id="rId9"/>
    <p:sldId id="268" r:id="rId10"/>
    <p:sldId id="354" r:id="rId11"/>
    <p:sldId id="269" r:id="rId12"/>
    <p:sldId id="270" r:id="rId13"/>
    <p:sldId id="326" r:id="rId14"/>
    <p:sldId id="347" r:id="rId15"/>
    <p:sldId id="334" r:id="rId16"/>
    <p:sldId id="357" r:id="rId17"/>
    <p:sldId id="335" r:id="rId18"/>
    <p:sldId id="333" r:id="rId19"/>
    <p:sldId id="312" r:id="rId20"/>
    <p:sldId id="313" r:id="rId21"/>
    <p:sldId id="356" r:id="rId22"/>
    <p:sldId id="348" r:id="rId23"/>
    <p:sldId id="315" r:id="rId24"/>
    <p:sldId id="316" r:id="rId25"/>
    <p:sldId id="337" r:id="rId26"/>
    <p:sldId id="358" r:id="rId27"/>
    <p:sldId id="336" r:id="rId28"/>
    <p:sldId id="338" r:id="rId29"/>
    <p:sldId id="349" r:id="rId30"/>
    <p:sldId id="339" r:id="rId31"/>
    <p:sldId id="319" r:id="rId32"/>
    <p:sldId id="321" r:id="rId33"/>
    <p:sldId id="340" r:id="rId34"/>
    <p:sldId id="353" r:id="rId35"/>
    <p:sldId id="322" r:id="rId36"/>
    <p:sldId id="359" r:id="rId37"/>
    <p:sldId id="343" r:id="rId38"/>
    <p:sldId id="323" r:id="rId39"/>
    <p:sldId id="324" r:id="rId40"/>
  </p:sldIdLst>
  <p:sldSz cx="12192000" cy="6858000"/>
  <p:notesSz cx="6858000" cy="9144000"/>
  <p:custDataLst>
    <p:tags r:id="rId44"/>
  </p:custDataLst>
  <p:defaultTex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sz="1800" b="0" i="0" u="none" baseline="0">
        <a:solidFill>
          <a:schemeClr val="tx1"/>
        </a:solidFill>
        <a:latin typeface="Arial" panose="020B0604020202020204" pitchFamily="34" charset="0"/>
        <a:ea typeface="宋体" panose="02010600030101010101" pitchFamily="2" charset="-122"/>
      </a:defRPr>
    </a:lvl5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4615" autoAdjust="0"/>
    <p:restoredTop sz="86349" autoAdjust="0"/>
  </p:normalViewPr>
  <p:slideViewPr>
    <p:cSldViewPr showGuides="1">
      <p:cViewPr>
        <p:scale>
          <a:sx n="64" d="100"/>
          <a:sy n="64" d="100"/>
        </p:scale>
        <p:origin x="-547" y="-5"/>
      </p:cViewPr>
      <p:guideLst>
        <p:guide orient="horz" pos="2160"/>
        <p:guide pos="384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4" Type="http://schemas.openxmlformats.org/officeDocument/2006/relationships/tags" Target="tags/tag1.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idx="4294967295"/>
          </p:nvPr>
        </p:nvSpPr>
        <p:spPr bwMode="auto">
          <a:xfrm>
            <a:off x="0" y="0"/>
            <a:ext cx="2971800" cy="457200"/>
          </a:xfrm>
          <a:prstGeom prst="rect">
            <a:avLst/>
          </a:prstGeom>
          <a:noFill/>
          <a:ln w="9525">
            <a:noFill/>
            <a:miter lim="800000"/>
          </a:ln>
          <a:effectLst/>
        </p:spPr>
        <p:txBody>
          <a:bodyPr wrap="square" lIns="91440" tIns="45720" rIns="91440" bIns="45720" numCol="1" anchor="t" anchorCtr="0" compatLnSpc="1"/>
          <a:lstStyle>
            <a:defPPr>
              <a:defRPr lang="zh-CN"/>
            </a:defPPr>
            <a:lvl1pPr marL="0" indent="0" algn="l" defTabSz="914400" rtl="0" eaLnBrk="1" fontAlgn="base" latinLnBrk="0" hangingPunct="1">
              <a:lnSpc>
                <a:spcPct val="100000"/>
              </a:lnSpc>
              <a:spcBef>
                <a:spcPct val="0"/>
              </a:spcBef>
              <a:spcAft>
                <a:spcPct val="0"/>
              </a:spcAft>
              <a:buClrTx/>
              <a:buSzTx/>
              <a:buFontTx/>
              <a:buNone/>
              <a:defRPr lang="zh-CN" altLang="en-US" sz="1800" kern="120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lang="zh-CN" altLang="en-US" sz="1800" kern="120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lang="zh-CN" altLang="en-US" sz="1800" kern="120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lang="zh-CN" altLang="en-US" sz="1800" kern="120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lang="zh-CN" altLang="en-US" sz="1800" kern="1200">
                <a:solidFill>
                  <a:schemeClr val="tx1"/>
                </a:solidFill>
                <a:latin typeface="+mn-lt"/>
                <a:ea typeface="+mn-ea"/>
                <a:cs typeface="+mn-cs"/>
              </a:defRPr>
            </a:lvl5pPr>
            <a:lvl6pPr marL="2286000" algn="l" defTabSz="914400" rtl="0" eaLnBrk="1" latinLnBrk="0" hangingPunct="1">
              <a:defRPr lang="zh-CN" altLang="en-US" sz="1800" kern="1200">
                <a:solidFill>
                  <a:schemeClr val="tx1"/>
                </a:solidFill>
                <a:latin typeface="+mn-lt"/>
                <a:ea typeface="+mn-ea"/>
                <a:cs typeface="+mn-cs"/>
              </a:defRPr>
            </a:lvl6pPr>
            <a:lvl7pPr marL="2743200" algn="l" defTabSz="914400" rtl="0" eaLnBrk="1" latinLnBrk="0" hangingPunct="1">
              <a:defRPr lang="zh-CN" altLang="en-US" sz="1800" kern="1200">
                <a:solidFill>
                  <a:schemeClr val="tx1"/>
                </a:solidFill>
                <a:latin typeface="+mn-lt"/>
                <a:ea typeface="+mn-ea"/>
                <a:cs typeface="+mn-cs"/>
              </a:defRPr>
            </a:lvl7pPr>
            <a:lvl8pPr marL="3200400" algn="l" defTabSz="914400" rtl="0" eaLnBrk="1" latinLnBrk="0" hangingPunct="1">
              <a:defRPr lang="zh-CN" altLang="en-US" sz="1800" kern="1200">
                <a:solidFill>
                  <a:schemeClr val="tx1"/>
                </a:solidFill>
                <a:latin typeface="+mn-lt"/>
                <a:ea typeface="+mn-ea"/>
                <a:cs typeface="+mn-cs"/>
              </a:defRPr>
            </a:lvl8pPr>
            <a:lvl9pPr marL="3657600" algn="l" defTabSz="914400" rtl="0" eaLnBrk="1" latinLnBrk="0" hangingPunct="1">
              <a:defRPr lang="zh-CN" altLang="en-US" sz="1800" kern="1200">
                <a:solidFill>
                  <a:schemeClr val="tx1"/>
                </a:solidFill>
                <a:latin typeface="+mn-lt"/>
                <a:ea typeface="+mn-ea"/>
                <a:cs typeface="+mn-cs"/>
              </a:defRPr>
            </a:lvl9pPr>
          </a:lstStyle>
          <a:p>
            <a:pPr lvl="0"/>
            <a:endParaRPr lang="zh-CN" altLang="en-US" sz="1200"/>
          </a:p>
        </p:txBody>
      </p:sp>
      <p:sp>
        <p:nvSpPr>
          <p:cNvPr id="2051"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wrap="square" lIns="91440" tIns="45720" rIns="91440" bIns="45720" numCol="1" anchor="t" anchorCtr="0" compatLnSpc="1"/>
          <a:lstStyle>
            <a:defPPr>
              <a:defRPr lang="zh-CN"/>
            </a:defPPr>
            <a:lvl1pPr marL="0" indent="0" algn="r" defTabSz="914400" rtl="0" eaLnBrk="1" fontAlgn="base" hangingPunct="1">
              <a:lnSpc>
                <a:spcPct val="100000"/>
              </a:lnSpc>
              <a:spcBef>
                <a:spcPct val="0"/>
              </a:spcBef>
              <a:spcAft>
                <a:spcPct val="0"/>
              </a:spcAft>
              <a:buClrTx/>
              <a:buSzTx/>
              <a:buFont typeface="Arial" panose="020B0604020202020204" pitchFamily="34" charset="0"/>
              <a:buNone/>
              <a:defRPr lang="zh-CN" altLang="en-US" sz="12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r"/>
            <a:endParaRPr lang="en-US" altLang="zh-CN" sz="1200"/>
          </a:p>
        </p:txBody>
      </p:sp>
      <p:sp>
        <p:nvSpPr>
          <p:cNvPr id="2052" name="Rectangle 4"/>
          <p:cNvSpPr>
            <a:spLocks noGrp="1" noRot="1" noChangeAspect="1"/>
          </p:cNvSpPr>
          <p:nvPr>
            <p:ph type="sldImg" idx="2"/>
          </p:nvPr>
        </p:nvSpPr>
        <p:spPr>
          <a:xfrm>
            <a:off x="381000" y="685800"/>
            <a:ext cx="6096000" cy="3429000"/>
          </a:xfrm>
          <a:prstGeom prst="rect">
            <a:avLst/>
          </a:prstGeom>
          <a:noFill/>
          <a:ln>
            <a:noFill/>
            <a:miter lim="800000"/>
          </a:ln>
        </p:spPr>
      </p:sp>
      <p:sp>
        <p:nvSpPr>
          <p:cNvPr id="2053" name="Rectangle 5"/>
          <p:cNvSpPr>
            <a:spLocks noGrp="1" noRot="1" noChangeArrowheads="1"/>
          </p:cNvSpPr>
          <p:nvPr>
            <p:ph type="body" sz="quarter" idx="3"/>
          </p:nvPr>
        </p:nvSpPr>
        <p:spPr bwMode="auto">
          <a:xfrm>
            <a:off x="685800" y="4343400"/>
            <a:ext cx="5486400" cy="4114800"/>
          </a:xfrm>
          <a:prstGeom prst="rect">
            <a:avLst/>
          </a:prstGeom>
          <a:noFill/>
          <a:ln w="9525">
            <a:noFill/>
            <a:miter lim="800000"/>
          </a:ln>
          <a:effectLst/>
        </p:spPr>
        <p:txBody>
          <a:bodyPr wrap="square" lIns="91440" tIns="45720" rIns="91440" bIns="45720" numCol="1" anchor="ctr" anchorCtr="0" compatLnSpc="1"/>
          <a:lstStyle>
            <a:lvl1pPr marL="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Arial" panose="020B0604020202020204" pitchFamily="34" charset="0"/>
                <a:ea typeface="宋体" panose="02010600030101010101" pitchFamily="2" charset="-122"/>
              </a:defRPr>
            </a:lvl5pPr>
          </a:lstStyle>
          <a:p>
            <a:pPr marL="0" lvl="0" indent="0" defTabSz="914400"/>
            <a:r>
              <a:t>单击此处编辑母版文本样式</a:t>
            </a:r>
          </a:p>
          <a:p>
            <a:pPr marL="457200" lvl="1" indent="0" defTabSz="914400"/>
            <a:r>
              <a:t>第二级</a:t>
            </a:r>
          </a:p>
          <a:p>
            <a:pPr marL="914400" lvl="2" indent="0" defTabSz="914400"/>
            <a:r>
              <a:t>第三级</a:t>
            </a:r>
          </a:p>
          <a:p>
            <a:pPr marL="1371600" lvl="3" indent="0" defTabSz="914400"/>
            <a:r>
              <a:t>第四级</a:t>
            </a:r>
          </a:p>
          <a:p>
            <a:pPr marL="1828800" lvl="4" indent="0" defTabSz="914400"/>
            <a:r>
              <a:t>第五级</a:t>
            </a:r>
          </a:p>
        </p:txBody>
      </p:sp>
      <p:sp>
        <p:nvSpPr>
          <p:cNvPr id="2054"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wrap="square" lIns="91440" tIns="45720" rIns="91440" bIns="45720" numCol="1" anchor="b" anchorCtr="0" compatLnSpc="1"/>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2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endParaRPr lang="en-US" altLang="zh-CN" sz="1200"/>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wrap="square" lIns="91440" tIns="45720" rIns="91440" bIns="45720" numCol="1" anchor="b" anchorCtr="0" compatLnSpc="1"/>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r"/>
            <a:fld id="{301EFAC7-38B2-45C4-9579-6F57C98A5CD1}" type="slidenum">
              <a:rPr lang="zh-CN" altLang="en-US" sz="1200"/>
            </a:fld>
            <a:endParaRPr lang="zh-CN" altLang="en-US" sz="1200"/>
          </a:p>
        </p:txBody>
      </p:sp>
    </p:spTree>
  </p:cSld>
  <p:clrMap bg1="lt1" tx1="dk1" bg2="lt2" tx2="dk2" accent1="accent1" accent2="accent2" accent3="accent3" accent4="accent4" accent5="accent5" accent6="accent6" hlink="hlink" folHlink="folHlink"/>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7"/>
          <p:cNvSpPr txBox="1">
            <a:spLocks noGrp="1"/>
          </p:cNvSpPr>
          <p:nvPr>
            <p:ph type="sldNum"/>
          </p:nvPr>
        </p:nvSpPr>
        <p:spPr>
          <a:xfrm>
            <a:off x="3884613" y="8685213"/>
            <a:ext cx="2971800" cy="457200"/>
          </a:xfrm>
          <a:prstGeom prst="rect">
            <a:avLst/>
          </a:prstGeom>
          <a:noFill/>
          <a:ln>
            <a:noFill/>
            <a:miter lim="800000"/>
          </a:ln>
        </p:spPr>
        <p:txBody>
          <a:bodyPr wrap="square" lIns="91440" tIns="45720" rIns="91440" bIns="45720" anchor="b" anchorCtr="0"/>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r"/>
            <a:fld id="{BDC606CB-5E99-49E1-B89C-883DAEDA2E1F}" type="slidenum">
              <a:rPr lang="en-US" altLang="zh-CN" sz="1200"/>
            </a:fld>
            <a:endParaRPr lang="en-US" altLang="zh-CN" sz="1200"/>
          </a:p>
        </p:txBody>
      </p:sp>
      <p:sp>
        <p:nvSpPr>
          <p:cNvPr id="4098" name="Rectangle 2"/>
          <p:cNvSpPr>
            <a:spLocks noGrp="1" noRot="1" noChangeAspect="1" noTextEdit="1"/>
          </p:cNvSpPr>
          <p:nvPr>
            <p:ph type="sldImg" idx="4294967295"/>
          </p:nvPr>
        </p:nvSpPr>
        <p:spPr>
          <a:xfrm>
            <a:off x="381000" y="685800"/>
            <a:ext cx="6096000" cy="3429000"/>
          </a:xfrm>
          <a:prstGeom prst="rect">
            <a:avLst/>
          </a:prstGeom>
          <a:noFill/>
          <a:ln>
            <a:miter lim="800000"/>
          </a:ln>
        </p:spPr>
      </p:sp>
      <p:sp>
        <p:nvSpPr>
          <p:cNvPr id="4099" name="Rectangle 3"/>
          <p:cNvSpPr txBox="1">
            <a:spLocks noGrp="1"/>
          </p:cNvSpPr>
          <p:nvPr>
            <p:ph type="body" idx="1"/>
          </p:nvPr>
        </p:nvSpPr>
        <p:spPr>
          <a:xfrm>
            <a:off x="685800" y="4343400"/>
            <a:ext cx="5486400" cy="4114800"/>
          </a:xfrm>
          <a:prstGeom prst="rect">
            <a:avLst/>
          </a:prstGeom>
          <a:noFill/>
          <a:ln>
            <a:miter lim="800000"/>
          </a:ln>
        </p:spPr>
        <p:txBody>
          <a:bodyPr wrap="square" lIns="91440" tIns="45720" rIns="91440" bIns="45720" anchor="ctr" anchorCtr="0"/>
          <a:lstStyle>
            <a:lvl1pPr marL="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Arial" panose="020B0604020202020204" pitchFamily="34" charset="0"/>
                <a:ea typeface="宋体" panose="02010600030101010101" pitchFamily="2" charset="-122"/>
              </a:defRPr>
            </a:lvl5pPr>
          </a:lstStyle>
          <a:p>
            <a:pPr lvl="0"/>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txBox="1">
            <a:spLocks noGrp="1"/>
          </p:cNvSpPr>
          <p:nvPr>
            <p:ph type="sldNum"/>
          </p:nvPr>
        </p:nvSpPr>
        <p:spPr>
          <a:xfrm>
            <a:off x="3884613" y="8685213"/>
            <a:ext cx="2971800" cy="457200"/>
          </a:xfrm>
          <a:prstGeom prst="rect">
            <a:avLst/>
          </a:prstGeom>
          <a:noFill/>
          <a:ln>
            <a:noFill/>
            <a:miter lim="800000"/>
          </a:ln>
        </p:spPr>
        <p:txBody>
          <a:bodyPr wrap="square" lIns="91440" tIns="45720" rIns="91440" bIns="45720" anchor="b" anchorCtr="0"/>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r"/>
            <a:fld id="{74563646-ACF6-434E-B98B-F4EB7A35CF1F}" type="slidenum">
              <a:rPr lang="en-US" altLang="zh-CN" sz="1200"/>
            </a:fld>
            <a:endParaRPr lang="en-US" altLang="zh-CN" sz="1200"/>
          </a:p>
        </p:txBody>
      </p:sp>
      <p:sp>
        <p:nvSpPr>
          <p:cNvPr id="6146" name="Rectangle 2"/>
          <p:cNvSpPr>
            <a:spLocks noGrp="1" noRot="1" noChangeAspect="1" noTextEdit="1"/>
          </p:cNvSpPr>
          <p:nvPr>
            <p:ph type="sldImg" idx="4294967295"/>
          </p:nvPr>
        </p:nvSpPr>
        <p:spPr>
          <a:xfrm>
            <a:off x="381000" y="685800"/>
            <a:ext cx="6096000" cy="3429000"/>
          </a:xfrm>
          <a:prstGeom prst="rect">
            <a:avLst/>
          </a:prstGeom>
          <a:noFill/>
          <a:ln>
            <a:miter lim="800000"/>
          </a:ln>
        </p:spPr>
      </p:sp>
      <p:sp>
        <p:nvSpPr>
          <p:cNvPr id="6147" name="Rectangle 3"/>
          <p:cNvSpPr txBox="1">
            <a:spLocks noGrp="1"/>
          </p:cNvSpPr>
          <p:nvPr>
            <p:ph type="body" idx="1"/>
          </p:nvPr>
        </p:nvSpPr>
        <p:spPr>
          <a:xfrm>
            <a:off x="685800" y="4343400"/>
            <a:ext cx="5486400" cy="4114800"/>
          </a:xfrm>
          <a:prstGeom prst="rect">
            <a:avLst/>
          </a:prstGeom>
          <a:noFill/>
          <a:ln>
            <a:miter lim="800000"/>
          </a:ln>
        </p:spPr>
        <p:txBody>
          <a:bodyPr wrap="square" lIns="91440" tIns="45720" rIns="91440" bIns="45720" anchor="ctr" anchorCtr="0"/>
          <a:lstStyle>
            <a:lvl1pPr marL="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Arial" panose="020B0604020202020204" pitchFamily="34" charset="0"/>
                <a:ea typeface="宋体" panose="02010600030101010101" pitchFamily="2" charset="-122"/>
              </a:defRPr>
            </a:lvl1pPr>
            <a:lvl2pPr marL="4572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Arial" panose="020B0604020202020204" pitchFamily="34" charset="0"/>
                <a:ea typeface="宋体" panose="02010600030101010101" pitchFamily="2" charset="-122"/>
              </a:defRPr>
            </a:lvl2pPr>
            <a:lvl3pPr marL="9144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Arial" panose="020B0604020202020204" pitchFamily="34" charset="0"/>
                <a:ea typeface="宋体" panose="02010600030101010101" pitchFamily="2" charset="-122"/>
              </a:defRPr>
            </a:lvl3pPr>
            <a:lvl4pPr marL="13716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Arial" panose="020B0604020202020204" pitchFamily="34" charset="0"/>
                <a:ea typeface="宋体" panose="02010600030101010101" pitchFamily="2" charset="-122"/>
              </a:defRPr>
            </a:lvl4pPr>
            <a:lvl5pPr marL="1828800" indent="0" algn="l" defTabSz="914400" rtl="0" eaLnBrk="0" fontAlgn="base" hangingPunct="0">
              <a:lnSpc>
                <a:spcPct val="100000"/>
              </a:lnSpc>
              <a:spcBef>
                <a:spcPct val="30000"/>
              </a:spcBef>
              <a:spcAft>
                <a:spcPct val="0"/>
              </a:spcAft>
              <a:buClrTx/>
              <a:buSzTx/>
              <a:buFontTx/>
              <a:buNone/>
              <a:defRPr lang="zh-CN" altLang="en-US" sz="1200">
                <a:solidFill>
                  <a:schemeClr val="tx1"/>
                </a:solidFill>
                <a:latin typeface="Arial" panose="020B0604020202020204" pitchFamily="34" charset="0"/>
                <a:ea typeface="宋体" panose="02010600030101010101" pitchFamily="2" charset="-122"/>
              </a:defRPr>
            </a:lvl5pPr>
          </a:lstStyle>
          <a:p>
            <a:pPr lvl="0"/>
            <a:endParaRPr lang="zh-CN"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lvl="0" algn="r"/>
            <a:fld id="{301EFAC7-38B2-45C4-9579-6F57C98A5CD1}" type="slidenum">
              <a:rPr lang="zh-CN" altLang="en-US" sz="1200" smtClean="0"/>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050" name="Rectangle 2"/>
          <p:cNvSpPr>
            <a:spLocks noGrp="1" noRot="1" noChangeArrowheads="1"/>
          </p:cNvSpPr>
          <p:nvPr>
            <p:ph type="ctrTitle"/>
          </p:nvPr>
        </p:nvSpPr>
        <p:spPr>
          <a:xfrm>
            <a:off x="914400" y="2286000"/>
            <a:ext cx="10363200" cy="1143000"/>
          </a:xfrm>
        </p:spPr>
        <p:txBody>
          <a:bodyPr/>
          <a:lstStyle>
            <a:lvl1pPr>
              <a:defRPr/>
            </a:lvl1pPr>
          </a:lstStyle>
          <a:p>
            <a:pPr fontAlgn="base"/>
            <a:r>
              <a:rPr lang="zh-CN" strike="noStrike" noProof="1"/>
              <a:t>单击此处编辑母版标题样式</a:t>
            </a:r>
            <a:endParaRPr lang="zh-CN" strike="noStrike" noProof="1"/>
          </a:p>
        </p:txBody>
      </p:sp>
      <p:sp>
        <p:nvSpPr>
          <p:cNvPr id="2051" name="Rectangle 3"/>
          <p:cNvSpPr>
            <a:spLocks noGrp="1" noRot="1" noChangeArrowheads="1"/>
          </p:cNvSpPr>
          <p:nvPr>
            <p:ph type="subTitle" idx="1"/>
          </p:nvPr>
        </p:nvSpPr>
        <p:spPr>
          <a:xfrm>
            <a:off x="1828800" y="3886200"/>
            <a:ext cx="8534400" cy="1752600"/>
          </a:xfrm>
        </p:spPr>
        <p:txBody>
          <a:bodyPr/>
          <a:lstStyle>
            <a:lvl1pPr marL="0" indent="0" algn="ctr">
              <a:buFont typeface="Wingdings" panose="05000000000000000000" pitchFamily="2" charset="2"/>
              <a:buNone/>
              <a:defRPr/>
            </a:lvl1pPr>
          </a:lstStyle>
          <a:p>
            <a:pPr fontAlgn="base"/>
            <a:r>
              <a:rPr lang="zh-CN" strike="noStrike" noProof="1"/>
              <a:t>单击此处编辑母版副标题样式</a:t>
            </a:r>
            <a:endParaRPr lang="zh-CN" strike="noStrike" noProof="1"/>
          </a:p>
        </p:txBody>
      </p:sp>
      <p:sp>
        <p:nvSpPr>
          <p:cNvPr id="2052" name="Rectangle 4"/>
          <p:cNvSpPr>
            <a:spLocks noGrp="1" noChangeArrowheads="1"/>
          </p:cNvSpPr>
          <p:nvPr>
            <p:ph type="dt" sz="half" idx="10"/>
          </p:nvPr>
        </p:nvSpPr>
        <p:spPr bwMode="auto">
          <a:xfrm>
            <a:off x="402167" y="6245225"/>
            <a:ext cx="3052233" cy="476250"/>
          </a:xfrm>
          <a:prstGeom prst="rect">
            <a:avLst/>
          </a:prstGeom>
          <a:noFill/>
          <a:ln w="9525">
            <a:noFill/>
            <a:miter lim="800000"/>
          </a:ln>
          <a:effectLst/>
        </p:spPr>
        <p:txBody>
          <a:bodyPr wrap="square" lIns="91440" tIns="45720" rIns="91440" bIns="45720" numCol="1" anchor="t" anchorCtr="0" compatLnSpc="1"/>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4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endParaRPr lang="en-US" altLang="zh-CN" sz="1400"/>
          </a:p>
        </p:txBody>
      </p:sp>
      <p:sp>
        <p:nvSpPr>
          <p:cNvPr id="2053" name="Rectangle 5"/>
          <p:cNvSpPr>
            <a:spLocks noGrp="1" noChangeArrowheads="1"/>
          </p:cNvSpPr>
          <p:nvPr>
            <p:ph type="ftr" sz="quarter" idx="11"/>
          </p:nvPr>
        </p:nvSpPr>
        <p:spPr bwMode="auto">
          <a:xfrm>
            <a:off x="4165600" y="6245225"/>
            <a:ext cx="3860800" cy="476250"/>
          </a:xfrm>
          <a:prstGeom prst="rect">
            <a:avLst/>
          </a:prstGeom>
          <a:noFill/>
          <a:ln w="9525">
            <a:noFill/>
            <a:miter lim="800000"/>
          </a:ln>
          <a:effectLst/>
        </p:spPr>
        <p:txBody>
          <a:bodyPr wrap="square" lIns="91440" tIns="45720" rIns="91440" bIns="45720" numCol="1" anchor="t" anchorCtr="0" compatLnSpc="1"/>
          <a:lstStyle>
            <a:defPPr>
              <a:defRPr lang="zh-CN"/>
            </a:defPPr>
            <a:lvl1pPr marL="0" indent="0" algn="ctr" defTabSz="914400" rtl="0" eaLnBrk="1" fontAlgn="base" hangingPunct="1">
              <a:lnSpc>
                <a:spcPct val="100000"/>
              </a:lnSpc>
              <a:spcBef>
                <a:spcPct val="0"/>
              </a:spcBef>
              <a:spcAft>
                <a:spcPct val="0"/>
              </a:spcAft>
              <a:buClrTx/>
              <a:buSzTx/>
              <a:buFont typeface="Arial" panose="020B0604020202020204" pitchFamily="34" charset="0"/>
              <a:buNone/>
              <a:defRPr lang="zh-CN" altLang="en-US" sz="14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endParaRPr lang="en-US" altLang="zh-CN" sz="1400"/>
          </a:p>
        </p:txBody>
      </p:sp>
      <p:sp>
        <p:nvSpPr>
          <p:cNvPr id="2054" name="Rectangle 6"/>
          <p:cNvSpPr>
            <a:spLocks noGrp="1" noChangeArrowheads="1"/>
          </p:cNvSpPr>
          <p:nvPr>
            <p:ph type="sldNum" sz="quarter" idx="12"/>
          </p:nvPr>
        </p:nvSpPr>
        <p:spPr bwMode="auto">
          <a:xfrm>
            <a:off x="8737600" y="6245225"/>
            <a:ext cx="3052233" cy="476250"/>
          </a:xfrm>
          <a:prstGeom prst="rect">
            <a:avLst/>
          </a:prstGeom>
          <a:noFill/>
          <a:ln w="9525">
            <a:noFill/>
            <a:miter lim="800000"/>
          </a:ln>
          <a:effectLst/>
        </p:spPr>
        <p:txBody>
          <a:bodyPr wrap="square" lIns="91440" tIns="45720" rIns="91440" bIns="45720" numCol="1" anchor="t" anchorCtr="0" compatLnSpc="1"/>
          <a:lstStyle>
            <a:defPPr>
              <a:defRPr lang="zh-CN"/>
            </a:defPPr>
            <a:lvl1pPr marL="0" indent="0" algn="r" defTabSz="914400" rtl="0" eaLnBrk="1" fontAlgn="base" hangingPunct="1">
              <a:lnSpc>
                <a:spcPct val="100000"/>
              </a:lnSpc>
              <a:spcBef>
                <a:spcPct val="0"/>
              </a:spcBef>
              <a:spcAft>
                <a:spcPct val="0"/>
              </a:spcAft>
              <a:buClrTx/>
              <a:buSzTx/>
              <a:buFont typeface="Arial" panose="020B0604020202020204" pitchFamily="34" charset="0"/>
              <a:buNone/>
              <a:defRPr lang="zh-CN" altLang="en-US" sz="14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r"/>
            <a:fld id="{68469CD2-4D72-45A1-9267-AA85228E71D7}" type="slidenum">
              <a:rPr lang="zh-CN" altLang="en-US" sz="1400"/>
            </a:fld>
            <a:endParaRPr lang="zh-CN" altLang="en-US" sz="140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Rectangle 4"/>
          <p:cNvSpPr>
            <a:spLocks noGrp="1" noChangeArrowheads="1"/>
          </p:cNvSpPr>
          <p:nvPr>
            <p:ph type="dt" sz="half" idx="10"/>
          </p:nvPr>
        </p:nvSpPr>
        <p:spPr bwMode="auto">
          <a:xfrm>
            <a:off x="402167" y="6245225"/>
            <a:ext cx="3052233" cy="476250"/>
          </a:xfrm>
          <a:prstGeom prst="rect">
            <a:avLst/>
          </a:prstGeom>
          <a:noFill/>
          <a:ln w="9525">
            <a:noFill/>
            <a:miter lim="800000"/>
          </a:ln>
          <a:effectLst/>
        </p:spPr>
        <p:txBody>
          <a:bodyPr wrap="square" lIns="91440" tIns="45720" rIns="91440" bIns="45720" numCol="1" anchor="t" anchorCtr="0" compatLnSpc="1"/>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4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endParaRPr lang="en-US" altLang="zh-CN" sz="1400"/>
          </a:p>
        </p:txBody>
      </p:sp>
      <p:sp>
        <p:nvSpPr>
          <p:cNvPr id="5" name="Rectangle 5"/>
          <p:cNvSpPr>
            <a:spLocks noGrp="1" noChangeArrowheads="1"/>
          </p:cNvSpPr>
          <p:nvPr>
            <p:ph type="ftr" sz="quarter" idx="11"/>
          </p:nvPr>
        </p:nvSpPr>
        <p:spPr bwMode="auto">
          <a:xfrm>
            <a:off x="4165600" y="6245225"/>
            <a:ext cx="3860800" cy="476250"/>
          </a:xfrm>
          <a:prstGeom prst="rect">
            <a:avLst/>
          </a:prstGeom>
          <a:noFill/>
          <a:ln w="9525">
            <a:noFill/>
            <a:miter lim="800000"/>
          </a:ln>
          <a:effectLst/>
        </p:spPr>
        <p:txBody>
          <a:bodyPr wrap="square" lIns="91440" tIns="45720" rIns="91440" bIns="45720" numCol="1" anchor="t" anchorCtr="0" compatLnSpc="1"/>
          <a:lstStyle>
            <a:defPPr>
              <a:defRPr lang="zh-CN"/>
            </a:defPPr>
            <a:lvl1pPr marL="0" indent="0" algn="ctr" defTabSz="914400" rtl="0" eaLnBrk="1" fontAlgn="base" hangingPunct="1">
              <a:lnSpc>
                <a:spcPct val="100000"/>
              </a:lnSpc>
              <a:spcBef>
                <a:spcPct val="0"/>
              </a:spcBef>
              <a:spcAft>
                <a:spcPct val="0"/>
              </a:spcAft>
              <a:buClrTx/>
              <a:buSzTx/>
              <a:buFont typeface="Arial" panose="020B0604020202020204" pitchFamily="34" charset="0"/>
              <a:buNone/>
              <a:defRPr lang="zh-CN" altLang="en-US" sz="14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endParaRPr lang="en-US" altLang="zh-CN" sz="1400"/>
          </a:p>
        </p:txBody>
      </p:sp>
      <p:sp>
        <p:nvSpPr>
          <p:cNvPr id="6" name="Rectangle 6"/>
          <p:cNvSpPr>
            <a:spLocks noGrp="1" noChangeArrowheads="1"/>
          </p:cNvSpPr>
          <p:nvPr>
            <p:ph type="sldNum" sz="quarter" idx="12"/>
          </p:nvPr>
        </p:nvSpPr>
        <p:spPr bwMode="auto">
          <a:xfrm>
            <a:off x="8737600" y="6245225"/>
            <a:ext cx="3052233" cy="476250"/>
          </a:xfrm>
          <a:prstGeom prst="rect">
            <a:avLst/>
          </a:prstGeom>
          <a:noFill/>
          <a:ln w="9525">
            <a:noFill/>
            <a:miter lim="800000"/>
          </a:ln>
          <a:effectLst/>
        </p:spPr>
        <p:txBody>
          <a:bodyPr wrap="square" lIns="91440" tIns="45720" rIns="91440" bIns="45720" numCol="1" anchor="t" anchorCtr="0" compatLnSpc="1"/>
          <a:lstStyle>
            <a:defPPr>
              <a:defRPr lang="zh-CN"/>
            </a:defPPr>
            <a:lvl1pPr marL="0" indent="0" algn="r" defTabSz="914400" rtl="0" eaLnBrk="1" fontAlgn="base" hangingPunct="1">
              <a:lnSpc>
                <a:spcPct val="100000"/>
              </a:lnSpc>
              <a:spcBef>
                <a:spcPct val="0"/>
              </a:spcBef>
              <a:spcAft>
                <a:spcPct val="0"/>
              </a:spcAft>
              <a:buClrTx/>
              <a:buSzTx/>
              <a:buFont typeface="Arial" panose="020B0604020202020204" pitchFamily="34" charset="0"/>
              <a:buNone/>
              <a:defRPr lang="zh-CN" altLang="en-US" sz="14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r"/>
            <a:fld id="{68469CD2-4D72-45A1-9267-AA85228E71D7}" type="slidenum">
              <a:rPr lang="zh-CN" altLang="en-US" sz="1400"/>
            </a:fld>
            <a:endParaRPr lang="zh-CN" altLang="en-US" sz="140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42917" y="609600"/>
            <a:ext cx="2846916" cy="548957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02167" y="609600"/>
            <a:ext cx="8337551" cy="548957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Rectangle 4"/>
          <p:cNvSpPr>
            <a:spLocks noGrp="1" noChangeArrowheads="1"/>
          </p:cNvSpPr>
          <p:nvPr>
            <p:ph type="dt" sz="half" idx="10"/>
          </p:nvPr>
        </p:nvSpPr>
        <p:spPr bwMode="auto">
          <a:xfrm>
            <a:off x="402167" y="6245225"/>
            <a:ext cx="3052233" cy="476250"/>
          </a:xfrm>
          <a:prstGeom prst="rect">
            <a:avLst/>
          </a:prstGeom>
          <a:noFill/>
          <a:ln w="9525">
            <a:noFill/>
            <a:miter lim="800000"/>
          </a:ln>
          <a:effectLst/>
        </p:spPr>
        <p:txBody>
          <a:bodyPr wrap="square" lIns="91440" tIns="45720" rIns="91440" bIns="45720" numCol="1" anchor="t" anchorCtr="0" compatLnSpc="1"/>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4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endParaRPr lang="en-US" altLang="zh-CN" sz="1400"/>
          </a:p>
        </p:txBody>
      </p:sp>
      <p:sp>
        <p:nvSpPr>
          <p:cNvPr id="5" name="Rectangle 5"/>
          <p:cNvSpPr>
            <a:spLocks noGrp="1" noChangeArrowheads="1"/>
          </p:cNvSpPr>
          <p:nvPr>
            <p:ph type="ftr" sz="quarter" idx="11"/>
          </p:nvPr>
        </p:nvSpPr>
        <p:spPr bwMode="auto">
          <a:xfrm>
            <a:off x="4165600" y="6245225"/>
            <a:ext cx="3860800" cy="476250"/>
          </a:xfrm>
          <a:prstGeom prst="rect">
            <a:avLst/>
          </a:prstGeom>
          <a:noFill/>
          <a:ln w="9525">
            <a:noFill/>
            <a:miter lim="800000"/>
          </a:ln>
          <a:effectLst/>
        </p:spPr>
        <p:txBody>
          <a:bodyPr wrap="square" lIns="91440" tIns="45720" rIns="91440" bIns="45720" numCol="1" anchor="t" anchorCtr="0" compatLnSpc="1"/>
          <a:lstStyle>
            <a:defPPr>
              <a:defRPr lang="zh-CN"/>
            </a:defPPr>
            <a:lvl1pPr marL="0" indent="0" algn="ctr" defTabSz="914400" rtl="0" eaLnBrk="1" fontAlgn="base" hangingPunct="1">
              <a:lnSpc>
                <a:spcPct val="100000"/>
              </a:lnSpc>
              <a:spcBef>
                <a:spcPct val="0"/>
              </a:spcBef>
              <a:spcAft>
                <a:spcPct val="0"/>
              </a:spcAft>
              <a:buClrTx/>
              <a:buSzTx/>
              <a:buFont typeface="Arial" panose="020B0604020202020204" pitchFamily="34" charset="0"/>
              <a:buNone/>
              <a:defRPr lang="zh-CN" altLang="en-US" sz="14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endParaRPr lang="en-US" altLang="zh-CN" sz="1400"/>
          </a:p>
        </p:txBody>
      </p:sp>
      <p:sp>
        <p:nvSpPr>
          <p:cNvPr id="6" name="Rectangle 6"/>
          <p:cNvSpPr>
            <a:spLocks noGrp="1" noChangeArrowheads="1"/>
          </p:cNvSpPr>
          <p:nvPr>
            <p:ph type="sldNum" sz="quarter" idx="12"/>
          </p:nvPr>
        </p:nvSpPr>
        <p:spPr bwMode="auto">
          <a:xfrm>
            <a:off x="8737600" y="6245225"/>
            <a:ext cx="3052233" cy="476250"/>
          </a:xfrm>
          <a:prstGeom prst="rect">
            <a:avLst/>
          </a:prstGeom>
          <a:noFill/>
          <a:ln w="9525">
            <a:noFill/>
            <a:miter lim="800000"/>
          </a:ln>
          <a:effectLst/>
        </p:spPr>
        <p:txBody>
          <a:bodyPr wrap="square" lIns="91440" tIns="45720" rIns="91440" bIns="45720" numCol="1" anchor="t" anchorCtr="0" compatLnSpc="1"/>
          <a:lstStyle>
            <a:defPPr>
              <a:defRPr lang="zh-CN"/>
            </a:defPPr>
            <a:lvl1pPr marL="0" indent="0" algn="r" defTabSz="914400" rtl="0" eaLnBrk="1" fontAlgn="base" hangingPunct="1">
              <a:lnSpc>
                <a:spcPct val="100000"/>
              </a:lnSpc>
              <a:spcBef>
                <a:spcPct val="0"/>
              </a:spcBef>
              <a:spcAft>
                <a:spcPct val="0"/>
              </a:spcAft>
              <a:buClrTx/>
              <a:buSzTx/>
              <a:buFont typeface="Arial" panose="020B0604020202020204" pitchFamily="34" charset="0"/>
              <a:buNone/>
              <a:defRPr lang="zh-CN" altLang="en-US" sz="14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r"/>
            <a:fld id="{68469CD2-4D72-45A1-9267-AA85228E71D7}" type="slidenum">
              <a:rPr lang="zh-CN" altLang="en-US" sz="1400"/>
            </a:fld>
            <a:endParaRPr lang="zh-CN" altLang="en-US" sz="140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402167" y="609600"/>
            <a:ext cx="11387667" cy="1143000"/>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402167" y="1905000"/>
            <a:ext cx="5592233" cy="41941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剪贴画占位符 3"/>
          <p:cNvSpPr>
            <a:spLocks noGrp="1"/>
          </p:cNvSpPr>
          <p:nvPr>
            <p:ph type="clipArt" sz="half" idx="2"/>
          </p:nvPr>
        </p:nvSpPr>
        <p:spPr>
          <a:xfrm>
            <a:off x="6197600" y="1905000"/>
            <a:ext cx="5592233" cy="4194175"/>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Char char="v"/>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5" name="Rectangle 4"/>
          <p:cNvSpPr>
            <a:spLocks noGrp="1" noChangeArrowheads="1"/>
          </p:cNvSpPr>
          <p:nvPr>
            <p:ph type="dt" sz="half" idx="10"/>
          </p:nvPr>
        </p:nvSpPr>
        <p:spPr bwMode="auto">
          <a:xfrm>
            <a:off x="402167" y="6245225"/>
            <a:ext cx="3052233" cy="476250"/>
          </a:xfrm>
          <a:prstGeom prst="rect">
            <a:avLst/>
          </a:prstGeom>
          <a:noFill/>
          <a:ln w="9525">
            <a:noFill/>
            <a:miter lim="800000"/>
          </a:ln>
          <a:effectLst/>
        </p:spPr>
        <p:txBody>
          <a:bodyPr wrap="square" lIns="91440" tIns="45720" rIns="91440" bIns="45720" numCol="1" anchor="t" anchorCtr="0" compatLnSpc="1"/>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4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endParaRPr lang="en-US" altLang="zh-CN" sz="1400"/>
          </a:p>
        </p:txBody>
      </p:sp>
      <p:sp>
        <p:nvSpPr>
          <p:cNvPr id="6" name="Rectangle 5"/>
          <p:cNvSpPr>
            <a:spLocks noGrp="1" noChangeArrowheads="1"/>
          </p:cNvSpPr>
          <p:nvPr>
            <p:ph type="ftr" sz="quarter" idx="11"/>
          </p:nvPr>
        </p:nvSpPr>
        <p:spPr bwMode="auto">
          <a:xfrm>
            <a:off x="4165600" y="6245225"/>
            <a:ext cx="3860800" cy="476250"/>
          </a:xfrm>
          <a:prstGeom prst="rect">
            <a:avLst/>
          </a:prstGeom>
          <a:noFill/>
          <a:ln w="9525">
            <a:noFill/>
            <a:miter lim="800000"/>
          </a:ln>
          <a:effectLst/>
        </p:spPr>
        <p:txBody>
          <a:bodyPr wrap="square" lIns="91440" tIns="45720" rIns="91440" bIns="45720" numCol="1" anchor="t" anchorCtr="0" compatLnSpc="1"/>
          <a:lstStyle>
            <a:defPPr>
              <a:defRPr lang="zh-CN"/>
            </a:defPPr>
            <a:lvl1pPr marL="0" indent="0" algn="ctr" defTabSz="914400" rtl="0" eaLnBrk="1" fontAlgn="base" hangingPunct="1">
              <a:lnSpc>
                <a:spcPct val="100000"/>
              </a:lnSpc>
              <a:spcBef>
                <a:spcPct val="0"/>
              </a:spcBef>
              <a:spcAft>
                <a:spcPct val="0"/>
              </a:spcAft>
              <a:buClrTx/>
              <a:buSzTx/>
              <a:buFont typeface="Arial" panose="020B0604020202020204" pitchFamily="34" charset="0"/>
              <a:buNone/>
              <a:defRPr lang="zh-CN" altLang="en-US" sz="14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endParaRPr lang="en-US" altLang="zh-CN" sz="1400"/>
          </a:p>
        </p:txBody>
      </p:sp>
      <p:sp>
        <p:nvSpPr>
          <p:cNvPr id="7" name="Rectangle 6"/>
          <p:cNvSpPr>
            <a:spLocks noGrp="1" noChangeArrowheads="1"/>
          </p:cNvSpPr>
          <p:nvPr>
            <p:ph type="sldNum" sz="quarter" idx="12"/>
          </p:nvPr>
        </p:nvSpPr>
        <p:spPr bwMode="auto">
          <a:xfrm>
            <a:off x="8737600" y="6245225"/>
            <a:ext cx="3052233" cy="476250"/>
          </a:xfrm>
          <a:prstGeom prst="rect">
            <a:avLst/>
          </a:prstGeom>
          <a:noFill/>
          <a:ln w="9525">
            <a:noFill/>
            <a:miter lim="800000"/>
          </a:ln>
          <a:effectLst/>
        </p:spPr>
        <p:txBody>
          <a:bodyPr wrap="square" lIns="91440" tIns="45720" rIns="91440" bIns="45720" numCol="1" anchor="t" anchorCtr="0" compatLnSpc="1"/>
          <a:lstStyle>
            <a:defPPr>
              <a:defRPr lang="zh-CN"/>
            </a:defPPr>
            <a:lvl1pPr marL="0" indent="0" algn="r" defTabSz="914400" rtl="0" eaLnBrk="1" fontAlgn="base" hangingPunct="1">
              <a:lnSpc>
                <a:spcPct val="100000"/>
              </a:lnSpc>
              <a:spcBef>
                <a:spcPct val="0"/>
              </a:spcBef>
              <a:spcAft>
                <a:spcPct val="0"/>
              </a:spcAft>
              <a:buClrTx/>
              <a:buSzTx/>
              <a:buFont typeface="Arial" panose="020B0604020202020204" pitchFamily="34" charset="0"/>
              <a:buNone/>
              <a:defRPr lang="zh-CN" altLang="en-US" sz="14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r"/>
            <a:fld id="{68469CD2-4D72-45A1-9267-AA85228E71D7}" type="slidenum">
              <a:rPr lang="zh-CN" altLang="en-US" sz="1400"/>
            </a:fld>
            <a:endParaRPr lang="zh-CN" altLang="en-US" sz="140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Rectangle 4"/>
          <p:cNvSpPr>
            <a:spLocks noGrp="1" noChangeArrowheads="1"/>
          </p:cNvSpPr>
          <p:nvPr>
            <p:ph type="dt" sz="half" idx="10"/>
          </p:nvPr>
        </p:nvSpPr>
        <p:spPr bwMode="auto">
          <a:xfrm>
            <a:off x="402167" y="6245225"/>
            <a:ext cx="3052233" cy="476250"/>
          </a:xfrm>
          <a:prstGeom prst="rect">
            <a:avLst/>
          </a:prstGeom>
          <a:noFill/>
          <a:ln w="9525">
            <a:noFill/>
            <a:miter lim="800000"/>
          </a:ln>
          <a:effectLst/>
        </p:spPr>
        <p:txBody>
          <a:bodyPr wrap="square" lIns="91440" tIns="45720" rIns="91440" bIns="45720" numCol="1" anchor="t" anchorCtr="0" compatLnSpc="1"/>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4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endParaRPr lang="en-US" altLang="zh-CN" sz="1400"/>
          </a:p>
        </p:txBody>
      </p:sp>
      <p:sp>
        <p:nvSpPr>
          <p:cNvPr id="5" name="Rectangle 5"/>
          <p:cNvSpPr>
            <a:spLocks noGrp="1" noChangeArrowheads="1"/>
          </p:cNvSpPr>
          <p:nvPr>
            <p:ph type="ftr" sz="quarter" idx="11"/>
          </p:nvPr>
        </p:nvSpPr>
        <p:spPr bwMode="auto">
          <a:xfrm>
            <a:off x="4165600" y="6245225"/>
            <a:ext cx="3860800" cy="476250"/>
          </a:xfrm>
          <a:prstGeom prst="rect">
            <a:avLst/>
          </a:prstGeom>
          <a:noFill/>
          <a:ln w="9525">
            <a:noFill/>
            <a:miter lim="800000"/>
          </a:ln>
          <a:effectLst/>
        </p:spPr>
        <p:txBody>
          <a:bodyPr wrap="square" lIns="91440" tIns="45720" rIns="91440" bIns="45720" numCol="1" anchor="t" anchorCtr="0" compatLnSpc="1"/>
          <a:lstStyle>
            <a:defPPr>
              <a:defRPr lang="zh-CN"/>
            </a:defPPr>
            <a:lvl1pPr marL="0" indent="0" algn="ctr" defTabSz="914400" rtl="0" eaLnBrk="1" fontAlgn="base" hangingPunct="1">
              <a:lnSpc>
                <a:spcPct val="100000"/>
              </a:lnSpc>
              <a:spcBef>
                <a:spcPct val="0"/>
              </a:spcBef>
              <a:spcAft>
                <a:spcPct val="0"/>
              </a:spcAft>
              <a:buClrTx/>
              <a:buSzTx/>
              <a:buFont typeface="Arial" panose="020B0604020202020204" pitchFamily="34" charset="0"/>
              <a:buNone/>
              <a:defRPr lang="zh-CN" altLang="en-US" sz="14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endParaRPr lang="en-US" altLang="zh-CN" sz="1400"/>
          </a:p>
        </p:txBody>
      </p:sp>
      <p:sp>
        <p:nvSpPr>
          <p:cNvPr id="6" name="Rectangle 6"/>
          <p:cNvSpPr>
            <a:spLocks noGrp="1" noChangeArrowheads="1"/>
          </p:cNvSpPr>
          <p:nvPr>
            <p:ph type="sldNum" sz="quarter" idx="12"/>
          </p:nvPr>
        </p:nvSpPr>
        <p:spPr bwMode="auto">
          <a:xfrm>
            <a:off x="8737600" y="6245225"/>
            <a:ext cx="3052233" cy="476250"/>
          </a:xfrm>
          <a:prstGeom prst="rect">
            <a:avLst/>
          </a:prstGeom>
          <a:noFill/>
          <a:ln w="9525">
            <a:noFill/>
            <a:miter lim="800000"/>
          </a:ln>
          <a:effectLst/>
        </p:spPr>
        <p:txBody>
          <a:bodyPr wrap="square" lIns="91440" tIns="45720" rIns="91440" bIns="45720" numCol="1" anchor="t" anchorCtr="0" compatLnSpc="1"/>
          <a:lstStyle>
            <a:defPPr>
              <a:defRPr lang="zh-CN"/>
            </a:defPPr>
            <a:lvl1pPr marL="0" indent="0" algn="r" defTabSz="914400" rtl="0" eaLnBrk="1" fontAlgn="base" hangingPunct="1">
              <a:lnSpc>
                <a:spcPct val="100000"/>
              </a:lnSpc>
              <a:spcBef>
                <a:spcPct val="0"/>
              </a:spcBef>
              <a:spcAft>
                <a:spcPct val="0"/>
              </a:spcAft>
              <a:buClrTx/>
              <a:buSzTx/>
              <a:buFont typeface="Arial" panose="020B0604020202020204" pitchFamily="34" charset="0"/>
              <a:buNone/>
              <a:defRPr lang="zh-CN" altLang="en-US" sz="14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r"/>
            <a:fld id="{68469CD2-4D72-45A1-9267-AA85228E71D7}" type="slidenum">
              <a:rPr lang="zh-CN" altLang="en-US" sz="1400"/>
            </a:fld>
            <a:endParaRPr lang="zh-CN" altLang="en-US" sz="140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Rectangle 4"/>
          <p:cNvSpPr>
            <a:spLocks noGrp="1" noChangeArrowheads="1"/>
          </p:cNvSpPr>
          <p:nvPr>
            <p:ph type="dt" sz="half" idx="10"/>
          </p:nvPr>
        </p:nvSpPr>
        <p:spPr bwMode="auto">
          <a:xfrm>
            <a:off x="402167" y="6245225"/>
            <a:ext cx="3052233" cy="476250"/>
          </a:xfrm>
          <a:prstGeom prst="rect">
            <a:avLst/>
          </a:prstGeom>
          <a:noFill/>
          <a:ln w="9525">
            <a:noFill/>
            <a:miter lim="800000"/>
          </a:ln>
          <a:effectLst/>
        </p:spPr>
        <p:txBody>
          <a:bodyPr wrap="square" lIns="91440" tIns="45720" rIns="91440" bIns="45720" numCol="1" anchor="t" anchorCtr="0" compatLnSpc="1"/>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4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endParaRPr lang="en-US" altLang="zh-CN" sz="1400"/>
          </a:p>
        </p:txBody>
      </p:sp>
      <p:sp>
        <p:nvSpPr>
          <p:cNvPr id="5" name="Rectangle 5"/>
          <p:cNvSpPr>
            <a:spLocks noGrp="1" noChangeArrowheads="1"/>
          </p:cNvSpPr>
          <p:nvPr>
            <p:ph type="ftr" sz="quarter" idx="11"/>
          </p:nvPr>
        </p:nvSpPr>
        <p:spPr bwMode="auto">
          <a:xfrm>
            <a:off x="4165600" y="6245225"/>
            <a:ext cx="3860800" cy="476250"/>
          </a:xfrm>
          <a:prstGeom prst="rect">
            <a:avLst/>
          </a:prstGeom>
          <a:noFill/>
          <a:ln w="9525">
            <a:noFill/>
            <a:miter lim="800000"/>
          </a:ln>
          <a:effectLst/>
        </p:spPr>
        <p:txBody>
          <a:bodyPr wrap="square" lIns="91440" tIns="45720" rIns="91440" bIns="45720" numCol="1" anchor="t" anchorCtr="0" compatLnSpc="1"/>
          <a:lstStyle>
            <a:defPPr>
              <a:defRPr lang="zh-CN"/>
            </a:defPPr>
            <a:lvl1pPr marL="0" indent="0" algn="ctr" defTabSz="914400" rtl="0" eaLnBrk="1" fontAlgn="base" hangingPunct="1">
              <a:lnSpc>
                <a:spcPct val="100000"/>
              </a:lnSpc>
              <a:spcBef>
                <a:spcPct val="0"/>
              </a:spcBef>
              <a:spcAft>
                <a:spcPct val="0"/>
              </a:spcAft>
              <a:buClrTx/>
              <a:buSzTx/>
              <a:buFont typeface="Arial" panose="020B0604020202020204" pitchFamily="34" charset="0"/>
              <a:buNone/>
              <a:defRPr lang="zh-CN" altLang="en-US" sz="14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endParaRPr lang="en-US" altLang="zh-CN" sz="1400"/>
          </a:p>
        </p:txBody>
      </p:sp>
      <p:sp>
        <p:nvSpPr>
          <p:cNvPr id="6" name="Rectangle 6"/>
          <p:cNvSpPr>
            <a:spLocks noGrp="1" noChangeArrowheads="1"/>
          </p:cNvSpPr>
          <p:nvPr>
            <p:ph type="sldNum" sz="quarter" idx="12"/>
          </p:nvPr>
        </p:nvSpPr>
        <p:spPr bwMode="auto">
          <a:xfrm>
            <a:off x="8737600" y="6245225"/>
            <a:ext cx="3052233" cy="476250"/>
          </a:xfrm>
          <a:prstGeom prst="rect">
            <a:avLst/>
          </a:prstGeom>
          <a:noFill/>
          <a:ln w="9525">
            <a:noFill/>
            <a:miter lim="800000"/>
          </a:ln>
          <a:effectLst/>
        </p:spPr>
        <p:txBody>
          <a:bodyPr wrap="square" lIns="91440" tIns="45720" rIns="91440" bIns="45720" numCol="1" anchor="t" anchorCtr="0" compatLnSpc="1"/>
          <a:lstStyle>
            <a:defPPr>
              <a:defRPr lang="zh-CN"/>
            </a:defPPr>
            <a:lvl1pPr marL="0" indent="0" algn="r" defTabSz="914400" rtl="0" eaLnBrk="1" fontAlgn="base" hangingPunct="1">
              <a:lnSpc>
                <a:spcPct val="100000"/>
              </a:lnSpc>
              <a:spcBef>
                <a:spcPct val="0"/>
              </a:spcBef>
              <a:spcAft>
                <a:spcPct val="0"/>
              </a:spcAft>
              <a:buClrTx/>
              <a:buSzTx/>
              <a:buFont typeface="Arial" panose="020B0604020202020204" pitchFamily="34" charset="0"/>
              <a:buNone/>
              <a:defRPr lang="zh-CN" altLang="en-US" sz="14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r"/>
            <a:fld id="{68469CD2-4D72-45A1-9267-AA85228E71D7}" type="slidenum">
              <a:rPr lang="zh-CN" altLang="en-US" sz="1400"/>
            </a:fld>
            <a:endParaRPr lang="zh-CN" altLang="en-US" sz="140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02167" y="1905000"/>
            <a:ext cx="5592233"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97600" y="1905000"/>
            <a:ext cx="5592233"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Rectangle 4"/>
          <p:cNvSpPr>
            <a:spLocks noGrp="1" noChangeArrowheads="1"/>
          </p:cNvSpPr>
          <p:nvPr>
            <p:ph type="dt" sz="half" idx="10"/>
          </p:nvPr>
        </p:nvSpPr>
        <p:spPr bwMode="auto">
          <a:xfrm>
            <a:off x="402167" y="6245225"/>
            <a:ext cx="3052233" cy="476250"/>
          </a:xfrm>
          <a:prstGeom prst="rect">
            <a:avLst/>
          </a:prstGeom>
          <a:noFill/>
          <a:ln w="9525">
            <a:noFill/>
            <a:miter lim="800000"/>
          </a:ln>
          <a:effectLst/>
        </p:spPr>
        <p:txBody>
          <a:bodyPr wrap="square" lIns="91440" tIns="45720" rIns="91440" bIns="45720" numCol="1" anchor="t" anchorCtr="0" compatLnSpc="1"/>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4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endParaRPr lang="en-US" altLang="zh-CN" sz="1400"/>
          </a:p>
        </p:txBody>
      </p:sp>
      <p:sp>
        <p:nvSpPr>
          <p:cNvPr id="6" name="Rectangle 5"/>
          <p:cNvSpPr>
            <a:spLocks noGrp="1" noChangeArrowheads="1"/>
          </p:cNvSpPr>
          <p:nvPr>
            <p:ph type="ftr" sz="quarter" idx="11"/>
          </p:nvPr>
        </p:nvSpPr>
        <p:spPr bwMode="auto">
          <a:xfrm>
            <a:off x="4165600" y="6245225"/>
            <a:ext cx="3860800" cy="476250"/>
          </a:xfrm>
          <a:prstGeom prst="rect">
            <a:avLst/>
          </a:prstGeom>
          <a:noFill/>
          <a:ln w="9525">
            <a:noFill/>
            <a:miter lim="800000"/>
          </a:ln>
          <a:effectLst/>
        </p:spPr>
        <p:txBody>
          <a:bodyPr wrap="square" lIns="91440" tIns="45720" rIns="91440" bIns="45720" numCol="1" anchor="t" anchorCtr="0" compatLnSpc="1"/>
          <a:lstStyle>
            <a:defPPr>
              <a:defRPr lang="zh-CN"/>
            </a:defPPr>
            <a:lvl1pPr marL="0" indent="0" algn="ctr" defTabSz="914400" rtl="0" eaLnBrk="1" fontAlgn="base" hangingPunct="1">
              <a:lnSpc>
                <a:spcPct val="100000"/>
              </a:lnSpc>
              <a:spcBef>
                <a:spcPct val="0"/>
              </a:spcBef>
              <a:spcAft>
                <a:spcPct val="0"/>
              </a:spcAft>
              <a:buClrTx/>
              <a:buSzTx/>
              <a:buFont typeface="Arial" panose="020B0604020202020204" pitchFamily="34" charset="0"/>
              <a:buNone/>
              <a:defRPr lang="zh-CN" altLang="en-US" sz="14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endParaRPr lang="en-US" altLang="zh-CN" sz="1400"/>
          </a:p>
        </p:txBody>
      </p:sp>
      <p:sp>
        <p:nvSpPr>
          <p:cNvPr id="7" name="Rectangle 6"/>
          <p:cNvSpPr>
            <a:spLocks noGrp="1" noChangeArrowheads="1"/>
          </p:cNvSpPr>
          <p:nvPr>
            <p:ph type="sldNum" sz="quarter" idx="12"/>
          </p:nvPr>
        </p:nvSpPr>
        <p:spPr bwMode="auto">
          <a:xfrm>
            <a:off x="8737600" y="6245225"/>
            <a:ext cx="3052233" cy="476250"/>
          </a:xfrm>
          <a:prstGeom prst="rect">
            <a:avLst/>
          </a:prstGeom>
          <a:noFill/>
          <a:ln w="9525">
            <a:noFill/>
            <a:miter lim="800000"/>
          </a:ln>
          <a:effectLst/>
        </p:spPr>
        <p:txBody>
          <a:bodyPr wrap="square" lIns="91440" tIns="45720" rIns="91440" bIns="45720" numCol="1" anchor="t" anchorCtr="0" compatLnSpc="1"/>
          <a:lstStyle>
            <a:defPPr>
              <a:defRPr lang="zh-CN"/>
            </a:defPPr>
            <a:lvl1pPr marL="0" indent="0" algn="r" defTabSz="914400" rtl="0" eaLnBrk="1" fontAlgn="base" hangingPunct="1">
              <a:lnSpc>
                <a:spcPct val="100000"/>
              </a:lnSpc>
              <a:spcBef>
                <a:spcPct val="0"/>
              </a:spcBef>
              <a:spcAft>
                <a:spcPct val="0"/>
              </a:spcAft>
              <a:buClrTx/>
              <a:buSzTx/>
              <a:buFont typeface="Arial" panose="020B0604020202020204" pitchFamily="34" charset="0"/>
              <a:buNone/>
              <a:defRPr lang="zh-CN" altLang="en-US" sz="14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r"/>
            <a:fld id="{68469CD2-4D72-45A1-9267-AA85228E71D7}" type="slidenum">
              <a:rPr lang="zh-CN" altLang="en-US" sz="1400"/>
            </a:fld>
            <a:endParaRPr lang="zh-CN" altLang="en-US" sz="140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Rectangle 4"/>
          <p:cNvSpPr>
            <a:spLocks noGrp="1" noChangeArrowheads="1"/>
          </p:cNvSpPr>
          <p:nvPr>
            <p:ph type="dt" sz="half" idx="10"/>
          </p:nvPr>
        </p:nvSpPr>
        <p:spPr bwMode="auto">
          <a:xfrm>
            <a:off x="402167" y="6245225"/>
            <a:ext cx="3052233" cy="476250"/>
          </a:xfrm>
          <a:prstGeom prst="rect">
            <a:avLst/>
          </a:prstGeom>
          <a:noFill/>
          <a:ln w="9525">
            <a:noFill/>
            <a:miter lim="800000"/>
          </a:ln>
          <a:effectLst/>
        </p:spPr>
        <p:txBody>
          <a:bodyPr wrap="square" lIns="91440" tIns="45720" rIns="91440" bIns="45720" numCol="1" anchor="t" anchorCtr="0" compatLnSpc="1"/>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4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endParaRPr lang="en-US" altLang="zh-CN" sz="1400"/>
          </a:p>
        </p:txBody>
      </p:sp>
      <p:sp>
        <p:nvSpPr>
          <p:cNvPr id="8" name="Rectangle 5"/>
          <p:cNvSpPr>
            <a:spLocks noGrp="1" noChangeArrowheads="1"/>
          </p:cNvSpPr>
          <p:nvPr>
            <p:ph type="ftr" sz="quarter" idx="11"/>
          </p:nvPr>
        </p:nvSpPr>
        <p:spPr bwMode="auto">
          <a:xfrm>
            <a:off x="4165600" y="6245225"/>
            <a:ext cx="3860800" cy="476250"/>
          </a:xfrm>
          <a:prstGeom prst="rect">
            <a:avLst/>
          </a:prstGeom>
          <a:noFill/>
          <a:ln w="9525">
            <a:noFill/>
            <a:miter lim="800000"/>
          </a:ln>
          <a:effectLst/>
        </p:spPr>
        <p:txBody>
          <a:bodyPr wrap="square" lIns="91440" tIns="45720" rIns="91440" bIns="45720" numCol="1" anchor="t" anchorCtr="0" compatLnSpc="1"/>
          <a:lstStyle>
            <a:defPPr>
              <a:defRPr lang="zh-CN"/>
            </a:defPPr>
            <a:lvl1pPr marL="0" indent="0" algn="ctr" defTabSz="914400" rtl="0" eaLnBrk="1" fontAlgn="base" hangingPunct="1">
              <a:lnSpc>
                <a:spcPct val="100000"/>
              </a:lnSpc>
              <a:spcBef>
                <a:spcPct val="0"/>
              </a:spcBef>
              <a:spcAft>
                <a:spcPct val="0"/>
              </a:spcAft>
              <a:buClrTx/>
              <a:buSzTx/>
              <a:buFont typeface="Arial" panose="020B0604020202020204" pitchFamily="34" charset="0"/>
              <a:buNone/>
              <a:defRPr lang="zh-CN" altLang="en-US" sz="14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endParaRPr lang="en-US" altLang="zh-CN" sz="1400"/>
          </a:p>
        </p:txBody>
      </p:sp>
      <p:sp>
        <p:nvSpPr>
          <p:cNvPr id="9" name="Rectangle 6"/>
          <p:cNvSpPr>
            <a:spLocks noGrp="1" noChangeArrowheads="1"/>
          </p:cNvSpPr>
          <p:nvPr>
            <p:ph type="sldNum" sz="quarter" idx="12"/>
          </p:nvPr>
        </p:nvSpPr>
        <p:spPr bwMode="auto">
          <a:xfrm>
            <a:off x="8737600" y="6245225"/>
            <a:ext cx="3052233" cy="476250"/>
          </a:xfrm>
          <a:prstGeom prst="rect">
            <a:avLst/>
          </a:prstGeom>
          <a:noFill/>
          <a:ln w="9525">
            <a:noFill/>
            <a:miter lim="800000"/>
          </a:ln>
          <a:effectLst/>
        </p:spPr>
        <p:txBody>
          <a:bodyPr wrap="square" lIns="91440" tIns="45720" rIns="91440" bIns="45720" numCol="1" anchor="t" anchorCtr="0" compatLnSpc="1"/>
          <a:lstStyle>
            <a:defPPr>
              <a:defRPr lang="zh-CN"/>
            </a:defPPr>
            <a:lvl1pPr marL="0" indent="0" algn="r" defTabSz="914400" rtl="0" eaLnBrk="1" fontAlgn="base" hangingPunct="1">
              <a:lnSpc>
                <a:spcPct val="100000"/>
              </a:lnSpc>
              <a:spcBef>
                <a:spcPct val="0"/>
              </a:spcBef>
              <a:spcAft>
                <a:spcPct val="0"/>
              </a:spcAft>
              <a:buClrTx/>
              <a:buSzTx/>
              <a:buFont typeface="Arial" panose="020B0604020202020204" pitchFamily="34" charset="0"/>
              <a:buNone/>
              <a:defRPr lang="zh-CN" altLang="en-US" sz="14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r"/>
            <a:fld id="{68469CD2-4D72-45A1-9267-AA85228E71D7}" type="slidenum">
              <a:rPr lang="zh-CN" altLang="en-US" sz="1400"/>
            </a:fld>
            <a:endParaRPr lang="zh-CN" altLang="en-US" sz="140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Rectangle 4"/>
          <p:cNvSpPr>
            <a:spLocks noGrp="1" noChangeArrowheads="1"/>
          </p:cNvSpPr>
          <p:nvPr>
            <p:ph type="dt" sz="half" idx="10"/>
          </p:nvPr>
        </p:nvSpPr>
        <p:spPr bwMode="auto">
          <a:xfrm>
            <a:off x="402167" y="6245225"/>
            <a:ext cx="3052233" cy="476250"/>
          </a:xfrm>
          <a:prstGeom prst="rect">
            <a:avLst/>
          </a:prstGeom>
          <a:noFill/>
          <a:ln w="9525">
            <a:noFill/>
            <a:miter lim="800000"/>
          </a:ln>
          <a:effectLst/>
        </p:spPr>
        <p:txBody>
          <a:bodyPr wrap="square" lIns="91440" tIns="45720" rIns="91440" bIns="45720" numCol="1" anchor="t" anchorCtr="0" compatLnSpc="1"/>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4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endParaRPr lang="en-US" altLang="zh-CN" sz="1400"/>
          </a:p>
        </p:txBody>
      </p:sp>
      <p:sp>
        <p:nvSpPr>
          <p:cNvPr id="4" name="Rectangle 5"/>
          <p:cNvSpPr>
            <a:spLocks noGrp="1" noChangeArrowheads="1"/>
          </p:cNvSpPr>
          <p:nvPr>
            <p:ph type="ftr" sz="quarter" idx="11"/>
          </p:nvPr>
        </p:nvSpPr>
        <p:spPr bwMode="auto">
          <a:xfrm>
            <a:off x="4165600" y="6245225"/>
            <a:ext cx="3860800" cy="476250"/>
          </a:xfrm>
          <a:prstGeom prst="rect">
            <a:avLst/>
          </a:prstGeom>
          <a:noFill/>
          <a:ln w="9525">
            <a:noFill/>
            <a:miter lim="800000"/>
          </a:ln>
          <a:effectLst/>
        </p:spPr>
        <p:txBody>
          <a:bodyPr wrap="square" lIns="91440" tIns="45720" rIns="91440" bIns="45720" numCol="1" anchor="t" anchorCtr="0" compatLnSpc="1"/>
          <a:lstStyle>
            <a:defPPr>
              <a:defRPr lang="zh-CN"/>
            </a:defPPr>
            <a:lvl1pPr marL="0" indent="0" algn="ctr" defTabSz="914400" rtl="0" eaLnBrk="1" fontAlgn="base" hangingPunct="1">
              <a:lnSpc>
                <a:spcPct val="100000"/>
              </a:lnSpc>
              <a:spcBef>
                <a:spcPct val="0"/>
              </a:spcBef>
              <a:spcAft>
                <a:spcPct val="0"/>
              </a:spcAft>
              <a:buClrTx/>
              <a:buSzTx/>
              <a:buFont typeface="Arial" panose="020B0604020202020204" pitchFamily="34" charset="0"/>
              <a:buNone/>
              <a:defRPr lang="zh-CN" altLang="en-US" sz="14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endParaRPr lang="en-US" altLang="zh-CN" sz="1400"/>
          </a:p>
        </p:txBody>
      </p:sp>
      <p:sp>
        <p:nvSpPr>
          <p:cNvPr id="5" name="Rectangle 6"/>
          <p:cNvSpPr>
            <a:spLocks noGrp="1" noChangeArrowheads="1"/>
          </p:cNvSpPr>
          <p:nvPr>
            <p:ph type="sldNum" sz="quarter" idx="12"/>
          </p:nvPr>
        </p:nvSpPr>
        <p:spPr bwMode="auto">
          <a:xfrm>
            <a:off x="8737600" y="6245225"/>
            <a:ext cx="3052233" cy="476250"/>
          </a:xfrm>
          <a:prstGeom prst="rect">
            <a:avLst/>
          </a:prstGeom>
          <a:noFill/>
          <a:ln w="9525">
            <a:noFill/>
            <a:miter lim="800000"/>
          </a:ln>
          <a:effectLst/>
        </p:spPr>
        <p:txBody>
          <a:bodyPr wrap="square" lIns="91440" tIns="45720" rIns="91440" bIns="45720" numCol="1" anchor="t" anchorCtr="0" compatLnSpc="1"/>
          <a:lstStyle>
            <a:defPPr>
              <a:defRPr lang="zh-CN"/>
            </a:defPPr>
            <a:lvl1pPr marL="0" indent="0" algn="r" defTabSz="914400" rtl="0" eaLnBrk="1" fontAlgn="base" hangingPunct="1">
              <a:lnSpc>
                <a:spcPct val="100000"/>
              </a:lnSpc>
              <a:spcBef>
                <a:spcPct val="0"/>
              </a:spcBef>
              <a:spcAft>
                <a:spcPct val="0"/>
              </a:spcAft>
              <a:buClrTx/>
              <a:buSzTx/>
              <a:buFont typeface="Arial" panose="020B0604020202020204" pitchFamily="34" charset="0"/>
              <a:buNone/>
              <a:defRPr lang="zh-CN" altLang="en-US" sz="14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r"/>
            <a:fld id="{68469CD2-4D72-45A1-9267-AA85228E71D7}" type="slidenum">
              <a:rPr lang="zh-CN" altLang="en-US" sz="1400"/>
            </a:fld>
            <a:endParaRPr lang="zh-CN" altLang="en-US" sz="140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bwMode="auto">
          <a:xfrm>
            <a:off x="402167" y="6245225"/>
            <a:ext cx="3052233" cy="476250"/>
          </a:xfrm>
          <a:prstGeom prst="rect">
            <a:avLst/>
          </a:prstGeom>
          <a:noFill/>
          <a:ln w="9525">
            <a:noFill/>
            <a:miter lim="800000"/>
          </a:ln>
          <a:effectLst/>
        </p:spPr>
        <p:txBody>
          <a:bodyPr wrap="square" lIns="91440" tIns="45720" rIns="91440" bIns="45720" numCol="1" anchor="t" anchorCtr="0" compatLnSpc="1"/>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4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endParaRPr lang="en-US" altLang="zh-CN" sz="1400"/>
          </a:p>
        </p:txBody>
      </p:sp>
      <p:sp>
        <p:nvSpPr>
          <p:cNvPr id="3" name="Rectangle 5"/>
          <p:cNvSpPr>
            <a:spLocks noGrp="1" noChangeArrowheads="1"/>
          </p:cNvSpPr>
          <p:nvPr>
            <p:ph type="ftr" sz="quarter" idx="11"/>
          </p:nvPr>
        </p:nvSpPr>
        <p:spPr bwMode="auto">
          <a:xfrm>
            <a:off x="4165600" y="6245225"/>
            <a:ext cx="3860800" cy="476250"/>
          </a:xfrm>
          <a:prstGeom prst="rect">
            <a:avLst/>
          </a:prstGeom>
          <a:noFill/>
          <a:ln w="9525">
            <a:noFill/>
            <a:miter lim="800000"/>
          </a:ln>
          <a:effectLst/>
        </p:spPr>
        <p:txBody>
          <a:bodyPr wrap="square" lIns="91440" tIns="45720" rIns="91440" bIns="45720" numCol="1" anchor="t" anchorCtr="0" compatLnSpc="1"/>
          <a:lstStyle>
            <a:defPPr>
              <a:defRPr lang="zh-CN"/>
            </a:defPPr>
            <a:lvl1pPr marL="0" indent="0" algn="ctr" defTabSz="914400" rtl="0" eaLnBrk="1" fontAlgn="base" hangingPunct="1">
              <a:lnSpc>
                <a:spcPct val="100000"/>
              </a:lnSpc>
              <a:spcBef>
                <a:spcPct val="0"/>
              </a:spcBef>
              <a:spcAft>
                <a:spcPct val="0"/>
              </a:spcAft>
              <a:buClrTx/>
              <a:buSzTx/>
              <a:buFont typeface="Arial" panose="020B0604020202020204" pitchFamily="34" charset="0"/>
              <a:buNone/>
              <a:defRPr lang="zh-CN" altLang="en-US" sz="14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endParaRPr lang="en-US" altLang="zh-CN" sz="1400"/>
          </a:p>
        </p:txBody>
      </p:sp>
      <p:sp>
        <p:nvSpPr>
          <p:cNvPr id="4" name="Rectangle 6"/>
          <p:cNvSpPr>
            <a:spLocks noGrp="1" noChangeArrowheads="1"/>
          </p:cNvSpPr>
          <p:nvPr>
            <p:ph type="sldNum" sz="quarter" idx="12"/>
          </p:nvPr>
        </p:nvSpPr>
        <p:spPr bwMode="auto">
          <a:xfrm>
            <a:off x="8737600" y="6245225"/>
            <a:ext cx="3052233" cy="476250"/>
          </a:xfrm>
          <a:prstGeom prst="rect">
            <a:avLst/>
          </a:prstGeom>
          <a:noFill/>
          <a:ln w="9525">
            <a:noFill/>
            <a:miter lim="800000"/>
          </a:ln>
          <a:effectLst/>
        </p:spPr>
        <p:txBody>
          <a:bodyPr wrap="square" lIns="91440" tIns="45720" rIns="91440" bIns="45720" numCol="1" anchor="t" anchorCtr="0" compatLnSpc="1"/>
          <a:lstStyle>
            <a:defPPr>
              <a:defRPr lang="zh-CN"/>
            </a:defPPr>
            <a:lvl1pPr marL="0" indent="0" algn="r" defTabSz="914400" rtl="0" eaLnBrk="1" fontAlgn="base" hangingPunct="1">
              <a:lnSpc>
                <a:spcPct val="100000"/>
              </a:lnSpc>
              <a:spcBef>
                <a:spcPct val="0"/>
              </a:spcBef>
              <a:spcAft>
                <a:spcPct val="0"/>
              </a:spcAft>
              <a:buClrTx/>
              <a:buSzTx/>
              <a:buFont typeface="Arial" panose="020B0604020202020204" pitchFamily="34" charset="0"/>
              <a:buNone/>
              <a:defRPr lang="zh-CN" altLang="en-US" sz="14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r"/>
            <a:fld id="{68469CD2-4D72-45A1-9267-AA85228E71D7}" type="slidenum">
              <a:rPr lang="zh-CN" altLang="en-US" sz="1400"/>
            </a:fld>
            <a:endParaRPr lang="zh-CN" altLang="en-US" sz="140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Rectangle 4"/>
          <p:cNvSpPr>
            <a:spLocks noGrp="1" noChangeArrowheads="1"/>
          </p:cNvSpPr>
          <p:nvPr>
            <p:ph type="dt" sz="half" idx="10"/>
          </p:nvPr>
        </p:nvSpPr>
        <p:spPr bwMode="auto">
          <a:xfrm>
            <a:off x="402167" y="6245225"/>
            <a:ext cx="3052233" cy="476250"/>
          </a:xfrm>
          <a:prstGeom prst="rect">
            <a:avLst/>
          </a:prstGeom>
          <a:noFill/>
          <a:ln w="9525">
            <a:noFill/>
            <a:miter lim="800000"/>
          </a:ln>
          <a:effectLst/>
        </p:spPr>
        <p:txBody>
          <a:bodyPr wrap="square" lIns="91440" tIns="45720" rIns="91440" bIns="45720" numCol="1" anchor="t" anchorCtr="0" compatLnSpc="1"/>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4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endParaRPr lang="en-US" altLang="zh-CN" sz="1400"/>
          </a:p>
        </p:txBody>
      </p:sp>
      <p:sp>
        <p:nvSpPr>
          <p:cNvPr id="6" name="Rectangle 5"/>
          <p:cNvSpPr>
            <a:spLocks noGrp="1" noChangeArrowheads="1"/>
          </p:cNvSpPr>
          <p:nvPr>
            <p:ph type="ftr" sz="quarter" idx="11"/>
          </p:nvPr>
        </p:nvSpPr>
        <p:spPr bwMode="auto">
          <a:xfrm>
            <a:off x="4165600" y="6245225"/>
            <a:ext cx="3860800" cy="476250"/>
          </a:xfrm>
          <a:prstGeom prst="rect">
            <a:avLst/>
          </a:prstGeom>
          <a:noFill/>
          <a:ln w="9525">
            <a:noFill/>
            <a:miter lim="800000"/>
          </a:ln>
          <a:effectLst/>
        </p:spPr>
        <p:txBody>
          <a:bodyPr wrap="square" lIns="91440" tIns="45720" rIns="91440" bIns="45720" numCol="1" anchor="t" anchorCtr="0" compatLnSpc="1"/>
          <a:lstStyle>
            <a:defPPr>
              <a:defRPr lang="zh-CN"/>
            </a:defPPr>
            <a:lvl1pPr marL="0" indent="0" algn="ctr" defTabSz="914400" rtl="0" eaLnBrk="1" fontAlgn="base" hangingPunct="1">
              <a:lnSpc>
                <a:spcPct val="100000"/>
              </a:lnSpc>
              <a:spcBef>
                <a:spcPct val="0"/>
              </a:spcBef>
              <a:spcAft>
                <a:spcPct val="0"/>
              </a:spcAft>
              <a:buClrTx/>
              <a:buSzTx/>
              <a:buFont typeface="Arial" panose="020B0604020202020204" pitchFamily="34" charset="0"/>
              <a:buNone/>
              <a:defRPr lang="zh-CN" altLang="en-US" sz="14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endParaRPr lang="en-US" altLang="zh-CN" sz="1400"/>
          </a:p>
        </p:txBody>
      </p:sp>
      <p:sp>
        <p:nvSpPr>
          <p:cNvPr id="7" name="Rectangle 6"/>
          <p:cNvSpPr>
            <a:spLocks noGrp="1" noChangeArrowheads="1"/>
          </p:cNvSpPr>
          <p:nvPr>
            <p:ph type="sldNum" sz="quarter" idx="12"/>
          </p:nvPr>
        </p:nvSpPr>
        <p:spPr bwMode="auto">
          <a:xfrm>
            <a:off x="8737600" y="6245225"/>
            <a:ext cx="3052233" cy="476250"/>
          </a:xfrm>
          <a:prstGeom prst="rect">
            <a:avLst/>
          </a:prstGeom>
          <a:noFill/>
          <a:ln w="9525">
            <a:noFill/>
            <a:miter lim="800000"/>
          </a:ln>
          <a:effectLst/>
        </p:spPr>
        <p:txBody>
          <a:bodyPr wrap="square" lIns="91440" tIns="45720" rIns="91440" bIns="45720" numCol="1" anchor="t" anchorCtr="0" compatLnSpc="1"/>
          <a:lstStyle>
            <a:defPPr>
              <a:defRPr lang="zh-CN"/>
            </a:defPPr>
            <a:lvl1pPr marL="0" indent="0" algn="r" defTabSz="914400" rtl="0" eaLnBrk="1" fontAlgn="base" hangingPunct="1">
              <a:lnSpc>
                <a:spcPct val="100000"/>
              </a:lnSpc>
              <a:spcBef>
                <a:spcPct val="0"/>
              </a:spcBef>
              <a:spcAft>
                <a:spcPct val="0"/>
              </a:spcAft>
              <a:buClrTx/>
              <a:buSzTx/>
              <a:buFont typeface="Arial" panose="020B0604020202020204" pitchFamily="34" charset="0"/>
              <a:buNone/>
              <a:defRPr lang="zh-CN" altLang="en-US" sz="14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r"/>
            <a:fld id="{68469CD2-4D72-45A1-9267-AA85228E71D7}" type="slidenum">
              <a:rPr lang="zh-CN" altLang="en-US" sz="1400"/>
            </a:fld>
            <a:endParaRPr lang="zh-CN" altLang="en-US" sz="140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None/>
              <a:defRPr/>
            </a:pPr>
            <a:endParaRPr kumimoji="0"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Rectangle 4"/>
          <p:cNvSpPr>
            <a:spLocks noGrp="1" noChangeArrowheads="1"/>
          </p:cNvSpPr>
          <p:nvPr>
            <p:ph type="dt" sz="half" idx="10"/>
          </p:nvPr>
        </p:nvSpPr>
        <p:spPr bwMode="auto">
          <a:xfrm>
            <a:off x="402167" y="6245225"/>
            <a:ext cx="3052233" cy="476250"/>
          </a:xfrm>
          <a:prstGeom prst="rect">
            <a:avLst/>
          </a:prstGeom>
          <a:noFill/>
          <a:ln w="9525">
            <a:noFill/>
            <a:miter lim="800000"/>
          </a:ln>
          <a:effectLst/>
        </p:spPr>
        <p:txBody>
          <a:bodyPr wrap="square" lIns="91440" tIns="45720" rIns="91440" bIns="45720" numCol="1" anchor="t" anchorCtr="0" compatLnSpc="1"/>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4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endParaRPr lang="en-US" altLang="zh-CN" sz="1400"/>
          </a:p>
        </p:txBody>
      </p:sp>
      <p:sp>
        <p:nvSpPr>
          <p:cNvPr id="6" name="Rectangle 5"/>
          <p:cNvSpPr>
            <a:spLocks noGrp="1" noChangeArrowheads="1"/>
          </p:cNvSpPr>
          <p:nvPr>
            <p:ph type="ftr" sz="quarter" idx="11"/>
          </p:nvPr>
        </p:nvSpPr>
        <p:spPr bwMode="auto">
          <a:xfrm>
            <a:off x="4165600" y="6245225"/>
            <a:ext cx="3860800" cy="476250"/>
          </a:xfrm>
          <a:prstGeom prst="rect">
            <a:avLst/>
          </a:prstGeom>
          <a:noFill/>
          <a:ln w="9525">
            <a:noFill/>
            <a:miter lim="800000"/>
          </a:ln>
          <a:effectLst/>
        </p:spPr>
        <p:txBody>
          <a:bodyPr wrap="square" lIns="91440" tIns="45720" rIns="91440" bIns="45720" numCol="1" anchor="t" anchorCtr="0" compatLnSpc="1"/>
          <a:lstStyle>
            <a:defPPr>
              <a:defRPr lang="zh-CN"/>
            </a:defPPr>
            <a:lvl1pPr marL="0" indent="0" algn="ctr" defTabSz="914400" rtl="0" eaLnBrk="1" fontAlgn="base" hangingPunct="1">
              <a:lnSpc>
                <a:spcPct val="100000"/>
              </a:lnSpc>
              <a:spcBef>
                <a:spcPct val="0"/>
              </a:spcBef>
              <a:spcAft>
                <a:spcPct val="0"/>
              </a:spcAft>
              <a:buClrTx/>
              <a:buSzTx/>
              <a:buFont typeface="Arial" panose="020B0604020202020204" pitchFamily="34" charset="0"/>
              <a:buNone/>
              <a:defRPr lang="zh-CN" altLang="en-US" sz="14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endParaRPr lang="en-US" altLang="zh-CN" sz="1400"/>
          </a:p>
        </p:txBody>
      </p:sp>
      <p:sp>
        <p:nvSpPr>
          <p:cNvPr id="7" name="Rectangle 6"/>
          <p:cNvSpPr>
            <a:spLocks noGrp="1" noChangeArrowheads="1"/>
          </p:cNvSpPr>
          <p:nvPr>
            <p:ph type="sldNum" sz="quarter" idx="12"/>
          </p:nvPr>
        </p:nvSpPr>
        <p:spPr bwMode="auto">
          <a:xfrm>
            <a:off x="8737600" y="6245225"/>
            <a:ext cx="3052233" cy="476250"/>
          </a:xfrm>
          <a:prstGeom prst="rect">
            <a:avLst/>
          </a:prstGeom>
          <a:noFill/>
          <a:ln w="9525">
            <a:noFill/>
            <a:miter lim="800000"/>
          </a:ln>
          <a:effectLst/>
        </p:spPr>
        <p:txBody>
          <a:bodyPr wrap="square" lIns="91440" tIns="45720" rIns="91440" bIns="45720" numCol="1" anchor="t" anchorCtr="0" compatLnSpc="1"/>
          <a:lstStyle>
            <a:defPPr>
              <a:defRPr lang="zh-CN"/>
            </a:defPPr>
            <a:lvl1pPr marL="0" indent="0" algn="r" defTabSz="914400" rtl="0" eaLnBrk="1" fontAlgn="base" hangingPunct="1">
              <a:lnSpc>
                <a:spcPct val="100000"/>
              </a:lnSpc>
              <a:spcBef>
                <a:spcPct val="0"/>
              </a:spcBef>
              <a:spcAft>
                <a:spcPct val="0"/>
              </a:spcAft>
              <a:buClrTx/>
              <a:buSzTx/>
              <a:buFont typeface="Arial" panose="020B0604020202020204" pitchFamily="34" charset="0"/>
              <a:buNone/>
              <a:defRPr lang="zh-CN" altLang="en-US" sz="14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r"/>
            <a:fld id="{68469CD2-4D72-45A1-9267-AA85228E71D7}" type="slidenum">
              <a:rPr lang="zh-CN" altLang="en-US" sz="1400"/>
            </a:fld>
            <a:endParaRPr lang="zh-CN" altLang="en-US" sz="1400"/>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file:///D:\qq&#25991;&#20214;\712321467\Image\C2C\Image2\%7b75232B38-A165-1FB7-499C-2E1C792CACB5%7d.png" TargetMode="External"/><Relationship Id="rId14" Type="http://schemas.openxmlformats.org/officeDocument/2006/relationships/image" Target="../media/image2.png"/><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alphaModFix amt="76999"/>
          </a:blip>
          <a:stretch>
            <a:fillRect/>
          </a:stretch>
        </a:blipFill>
        <a:effectLst/>
      </p:bgPr>
    </p:bg>
    <p:spTree>
      <p:nvGrpSpPr>
        <p:cNvPr id="1" name=""/>
        <p:cNvGrpSpPr/>
        <p:nvPr/>
      </p:nvGrpSpPr>
      <p:grpSpPr>
        <a:xfrm>
          <a:off x="0" y="0"/>
          <a:ext cx="0" cy="0"/>
          <a:chOff x="0" y="0"/>
          <a:chExt cx="0" cy="0"/>
        </a:xfrm>
      </p:grpSpPr>
      <p:sp>
        <p:nvSpPr>
          <p:cNvPr id="1026" name="Rectangle 2"/>
          <p:cNvSpPr>
            <a:spLocks noGrp="1" noRot="1"/>
          </p:cNvSpPr>
          <p:nvPr>
            <p:ph type="title" idx="4294967295"/>
          </p:nvPr>
        </p:nvSpPr>
        <p:spPr>
          <a:xfrm>
            <a:off x="401638" y="609600"/>
            <a:ext cx="11388725" cy="1143000"/>
          </a:xfrm>
          <a:prstGeom prst="rect">
            <a:avLst/>
          </a:prstGeom>
          <a:noFill/>
          <a:ln>
            <a:noFill/>
            <a:miter lim="800000"/>
          </a:ln>
        </p:spPr>
        <p:txBody>
          <a:bodyPr anchor="ctr" anchorCtr="0"/>
          <a:lstStyle>
            <a:lvl1pPr marL="0" indent="0" algn="ctr" defTabSz="914400" rtl="0" eaLnBrk="0" fontAlgn="base" hangingPunct="0">
              <a:lnSpc>
                <a:spcPct val="100000"/>
              </a:lnSpc>
              <a:spcBef>
                <a:spcPct val="0"/>
              </a:spcBef>
              <a:spcAft>
                <a:spcPct val="0"/>
              </a:spcAft>
              <a:buClrTx/>
              <a:buSzTx/>
              <a:buFontTx/>
              <a:buNone/>
              <a:defRPr lang="zh-CN" altLang="en-US" sz="4400">
                <a:solidFill>
                  <a:schemeClr val="tx2"/>
                </a:solidFill>
                <a:latin typeface="Arial" panose="020B0604020202020204" pitchFamily="34" charset="0"/>
                <a:ea typeface="宋体" panose="02010600030101010101" pitchFamily="2" charset="-122"/>
                <a:cs typeface="+mj-cs"/>
              </a:defRPr>
            </a:lvl1pPr>
          </a:lstStyle>
          <a:p>
            <a:pPr lvl="0"/>
            <a:r>
              <a:t>单击此处编辑母版标题样式</a:t>
            </a:r>
          </a:p>
        </p:txBody>
      </p:sp>
      <p:sp>
        <p:nvSpPr>
          <p:cNvPr id="1027" name="Rectangle 3"/>
          <p:cNvSpPr>
            <a:spLocks noGrp="1" noRot="1"/>
          </p:cNvSpPr>
          <p:nvPr>
            <p:ph type="body" idx="1"/>
          </p:nvPr>
        </p:nvSpPr>
        <p:spPr>
          <a:xfrm>
            <a:off x="401638" y="1905000"/>
            <a:ext cx="11388725" cy="4194175"/>
          </a:xfrm>
          <a:prstGeom prst="rect">
            <a:avLst/>
          </a:prstGeom>
          <a:noFill/>
          <a:ln>
            <a:noFill/>
            <a:miter lim="800000"/>
          </a:ln>
        </p:spPr>
        <p:txBody>
          <a:bodyPr anchor="t" anchorCtr="0"/>
          <a:lstStyle>
            <a:lvl1pPr marL="342900" indent="-3429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v"/>
              <a:defRPr lang="zh-CN" altLang="en-US" sz="320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
              <a:defRPr lang="zh-CN" altLang="en-US" sz="280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v"/>
              <a:defRPr lang="zh-CN" altLang="en-US" sz="240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
              <a:defRPr lang="zh-CN" altLang="en-US" sz="200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5pPr>
            <a:lvl6pPr marL="25146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6pPr>
            <a:lvl7pPr marL="29718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7pPr>
            <a:lvl8pPr marL="34290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8pPr>
            <a:lvl9pPr marL="38862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9pPr>
          </a:lstStyle>
          <a:p>
            <a:pPr marL="342900" lvl="0" indent="-342900"/>
            <a:r>
              <a:t>单击此处编辑母版文本样式</a:t>
            </a:r>
          </a:p>
          <a:p>
            <a:pPr marL="742950" lvl="1" indent="-285750"/>
            <a:r>
              <a:t>第二级</a:t>
            </a:r>
          </a:p>
          <a:p>
            <a:pPr marL="1143000" lvl="2" indent="-228600"/>
            <a:r>
              <a:t>第三级</a:t>
            </a:r>
          </a:p>
          <a:p>
            <a:pPr marL="1600200" lvl="3" indent="-228600"/>
            <a:r>
              <a:t>第四级</a:t>
            </a:r>
          </a:p>
          <a:p>
            <a:pPr marL="2057400" lvl="4" indent="-228600"/>
            <a:r>
              <a:t>第五级</a:t>
            </a:r>
          </a:p>
        </p:txBody>
      </p:sp>
      <p:sp>
        <p:nvSpPr>
          <p:cNvPr id="1028" name="Rectangle 4"/>
          <p:cNvSpPr>
            <a:spLocks noGrp="1" noChangeArrowheads="1"/>
          </p:cNvSpPr>
          <p:nvPr>
            <p:ph type="dt" sz="half" idx="2"/>
          </p:nvPr>
        </p:nvSpPr>
        <p:spPr bwMode="auto">
          <a:xfrm>
            <a:off x="402167" y="6245225"/>
            <a:ext cx="3052233" cy="476250"/>
          </a:xfrm>
          <a:prstGeom prst="rect">
            <a:avLst/>
          </a:prstGeom>
          <a:noFill/>
          <a:ln w="9525">
            <a:noFill/>
            <a:miter lim="800000"/>
          </a:ln>
          <a:effectLst/>
        </p:spPr>
        <p:txBody>
          <a:bodyPr wrap="square" lIns="91440" tIns="45720" rIns="91440" bIns="45720" numCol="1" anchor="t" anchorCtr="0" compatLnSpc="1"/>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4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endParaRPr lang="en-US" altLang="zh-CN" sz="140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ln>
          <a:effectLst/>
        </p:spPr>
        <p:txBody>
          <a:bodyPr wrap="square" lIns="91440" tIns="45720" rIns="91440" bIns="45720" numCol="1" anchor="t" anchorCtr="0" compatLnSpc="1"/>
          <a:lstStyle>
            <a:defPPr>
              <a:defRPr lang="zh-CN"/>
            </a:defPPr>
            <a:lvl1pPr marL="0" indent="0" algn="ctr" defTabSz="914400" rtl="0" eaLnBrk="1" fontAlgn="base" hangingPunct="1">
              <a:lnSpc>
                <a:spcPct val="100000"/>
              </a:lnSpc>
              <a:spcBef>
                <a:spcPct val="0"/>
              </a:spcBef>
              <a:spcAft>
                <a:spcPct val="0"/>
              </a:spcAft>
              <a:buClrTx/>
              <a:buSzTx/>
              <a:buFont typeface="Arial" panose="020B0604020202020204" pitchFamily="34" charset="0"/>
              <a:buNone/>
              <a:defRPr lang="zh-CN" altLang="en-US" sz="14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endParaRPr lang="en-US" altLang="zh-CN" sz="1400"/>
          </a:p>
        </p:txBody>
      </p:sp>
      <p:sp>
        <p:nvSpPr>
          <p:cNvPr id="1030" name="Rectangle 6"/>
          <p:cNvSpPr>
            <a:spLocks noGrp="1" noChangeArrowheads="1"/>
          </p:cNvSpPr>
          <p:nvPr>
            <p:ph type="sldNum" sz="quarter" idx="4"/>
          </p:nvPr>
        </p:nvSpPr>
        <p:spPr bwMode="auto">
          <a:xfrm>
            <a:off x="8737600" y="6245225"/>
            <a:ext cx="3052233" cy="476250"/>
          </a:xfrm>
          <a:prstGeom prst="rect">
            <a:avLst/>
          </a:prstGeom>
          <a:noFill/>
          <a:ln w="9525">
            <a:noFill/>
            <a:miter lim="800000"/>
          </a:ln>
          <a:effectLst/>
        </p:spPr>
        <p:txBody>
          <a:bodyPr wrap="square" lIns="91440" tIns="45720" rIns="91440" bIns="45720" numCol="1" anchor="t" anchorCtr="0" compatLnSpc="1"/>
          <a:lstStyle>
            <a:defPPr>
              <a:defRPr lang="zh-CN"/>
            </a:defPPr>
            <a:lvl1pPr marL="0" indent="0" algn="r" defTabSz="914400" rtl="0" eaLnBrk="1" fontAlgn="base" hangingPunct="1">
              <a:lnSpc>
                <a:spcPct val="100000"/>
              </a:lnSpc>
              <a:spcBef>
                <a:spcPct val="0"/>
              </a:spcBef>
              <a:spcAft>
                <a:spcPct val="0"/>
              </a:spcAft>
              <a:buClrTx/>
              <a:buSzTx/>
              <a:buFont typeface="Arial" panose="020B0604020202020204" pitchFamily="34" charset="0"/>
              <a:buNone/>
              <a:defRPr lang="zh-CN" altLang="en-US" sz="14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r"/>
            <a:fld id="{68469CD2-4D72-45A1-9267-AA85228E71D7}" type="slidenum">
              <a:rPr lang="zh-CN" altLang="en-US" sz="1400"/>
            </a:fld>
            <a:endParaRPr lang="zh-CN" altLang="en-US" sz="1400"/>
          </a:p>
        </p:txBody>
      </p:sp>
      <p:pic>
        <p:nvPicPr>
          <p:cNvPr id="1031" name="图片 1073743875" descr="学科网 zxxk.com"/>
          <p:cNvPicPr>
            <a:picLocks noChangeAspect="1"/>
          </p:cNvPicPr>
          <p:nvPr/>
        </p:nvPicPr>
        <p:blipFill>
          <a:blip r:embed="rId14" r:link="rId15"/>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marL="0" indent="0" algn="ctr" defTabSz="914400" rtl="0" eaLnBrk="0" fontAlgn="base" hangingPunct="0">
        <a:lnSpc>
          <a:spcPct val="100000"/>
        </a:lnSpc>
        <a:spcBef>
          <a:spcPct val="0"/>
        </a:spcBef>
        <a:spcAft>
          <a:spcPct val="0"/>
        </a:spcAft>
        <a:buClrTx/>
        <a:buSzTx/>
        <a:buFontTx/>
        <a:buNone/>
        <a:defRPr sz="4400">
          <a:solidFill>
            <a:schemeClr val="tx2"/>
          </a:solidFill>
          <a:latin typeface="Arial" panose="020B0604020202020204" pitchFamily="34" charset="0"/>
          <a:ea typeface="宋体" panose="02010600030101010101" pitchFamily="2" charset="-122"/>
          <a:cs typeface="+mj-cs"/>
        </a:defRPr>
      </a:lvl1pPr>
    </p:titleStyle>
    <p:bodyStyle>
      <a:lvl1pPr marL="342900" indent="-3429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v"/>
        <a:defRPr sz="320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
        <a:defRPr sz="280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v"/>
        <a:defRPr sz="240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
        <a:defRPr sz="200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v"/>
        <a:defRPr sz="2000">
          <a:solidFill>
            <a:schemeClr val="tx1"/>
          </a:solidFill>
          <a:latin typeface="+mn-lt"/>
          <a:ea typeface="+mn-ea"/>
        </a:defRPr>
      </a:lvl5pPr>
      <a:lvl6pPr marL="2514600" indent="-228600" algn="l" rtl="0" fontAlgn="base">
        <a:spcBef>
          <a:spcPct val="20000"/>
        </a:spcBef>
        <a:spcAft>
          <a:spcPct val="0"/>
        </a:spcAft>
        <a:buClr>
          <a:schemeClr val="hlink"/>
        </a:buClr>
        <a:buSzPct val="75000"/>
        <a:buFont typeface="Wingdings" panose="05000000000000000000" pitchFamily="2" charset="2"/>
        <a:buChar char="v"/>
        <a:defRPr sz="2000">
          <a:solidFill>
            <a:schemeClr val="tx1"/>
          </a:solidFill>
          <a:latin typeface="+mn-lt"/>
          <a:ea typeface="+mn-ea"/>
        </a:defRPr>
      </a:lvl6pPr>
      <a:lvl7pPr marL="2971800" indent="-228600" algn="l" rtl="0" fontAlgn="base">
        <a:spcBef>
          <a:spcPct val="20000"/>
        </a:spcBef>
        <a:spcAft>
          <a:spcPct val="0"/>
        </a:spcAft>
        <a:buClr>
          <a:schemeClr val="hlink"/>
        </a:buClr>
        <a:buSzPct val="75000"/>
        <a:buFont typeface="Wingdings" panose="05000000000000000000" pitchFamily="2" charset="2"/>
        <a:buChar char="v"/>
        <a:defRPr sz="2000">
          <a:solidFill>
            <a:schemeClr val="tx1"/>
          </a:solidFill>
          <a:latin typeface="+mn-lt"/>
          <a:ea typeface="+mn-ea"/>
        </a:defRPr>
      </a:lvl7pPr>
      <a:lvl8pPr marL="3429000" indent="-228600" algn="l" rtl="0" fontAlgn="base">
        <a:spcBef>
          <a:spcPct val="20000"/>
        </a:spcBef>
        <a:spcAft>
          <a:spcPct val="0"/>
        </a:spcAft>
        <a:buClr>
          <a:schemeClr val="hlink"/>
        </a:buClr>
        <a:buSzPct val="75000"/>
        <a:buFont typeface="Wingdings" panose="05000000000000000000" pitchFamily="2" charset="2"/>
        <a:buChar char="v"/>
        <a:defRPr sz="2000">
          <a:solidFill>
            <a:schemeClr val="tx1"/>
          </a:solidFill>
          <a:latin typeface="+mn-lt"/>
          <a:ea typeface="+mn-ea"/>
        </a:defRPr>
      </a:lvl8pPr>
      <a:lvl9pPr marL="3886200" indent="-228600" algn="l" rtl="0" fontAlgn="base">
        <a:spcBef>
          <a:spcPct val="20000"/>
        </a:spcBef>
        <a:spcAft>
          <a:spcPct val="0"/>
        </a:spcAft>
        <a:buClr>
          <a:schemeClr val="hlink"/>
        </a:buClr>
        <a:buSzPct val="75000"/>
        <a:buFont typeface="Wingdings" panose="05000000000000000000" pitchFamily="2" charset="2"/>
        <a:buChar char="v"/>
        <a:defRPr sz="2000">
          <a:solidFill>
            <a:schemeClr val="tx1"/>
          </a:solidFill>
          <a:latin typeface="+mn-lt"/>
          <a:ea typeface="+mn-ea"/>
        </a:defRPr>
      </a:lvl9pPr>
    </p:bodyStyle>
    <p:otherStyle>
      <a:defPPr>
        <a:defRPr lang="zh-CN"/>
      </a:defPPr>
      <a:lvl1pPr marL="0" indent="0" algn="l" defTabSz="914400" rtl="0" eaLnBrk="1" fontAlgn="base" latinLnBrk="0" hangingPunct="1">
        <a:lnSpc>
          <a:spcPct val="100000"/>
        </a:lnSpc>
        <a:spcBef>
          <a:spcPct val="0"/>
        </a:spcBef>
        <a:spcAft>
          <a:spcPct val="0"/>
        </a:spcAft>
        <a:buClrTx/>
        <a:buSzTx/>
        <a:buFontTx/>
        <a:buNone/>
        <a:defRPr sz="1800" kern="1200">
          <a:solidFill>
            <a:schemeClr val="tx1"/>
          </a:solidFill>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sz="1800" kern="1200">
          <a:solidFill>
            <a:schemeClr val="tx1"/>
          </a:solidFill>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sz="1800" kern="1200">
          <a:solidFill>
            <a:schemeClr val="tx1"/>
          </a:solidFill>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sz="1800" kern="1200">
          <a:solidFill>
            <a:schemeClr val="tx1"/>
          </a:solidFill>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baike.baidu.com/item/%E6%9D%A8%E6%85%8E/768236?fromModule=lemma_inlink" TargetMode="Externa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GIF"/></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1.wav"/><Relationship Id="rId1" Type="http://schemas.openxmlformats.org/officeDocument/2006/relationships/image" Target="../media/image1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8"/>
          <p:cNvPicPr>
            <a:picLocks noChangeAspect="1"/>
          </p:cNvPicPr>
          <p:nvPr/>
        </p:nvPicPr>
        <p:blipFill>
          <a:blip r:embed="rId1"/>
          <a:stretch>
            <a:fillRect/>
          </a:stretch>
        </p:blipFill>
        <p:spPr>
          <a:xfrm>
            <a:off x="7493000" y="0"/>
            <a:ext cx="4699000" cy="6858000"/>
          </a:xfrm>
          <a:prstGeom prst="rect">
            <a:avLst/>
          </a:prstGeom>
          <a:noFill/>
          <a:ln>
            <a:noFill/>
            <a:miter lim="800000"/>
            <a:headEnd/>
            <a:tailEnd/>
          </a:ln>
        </p:spPr>
      </p:pic>
      <p:pic>
        <p:nvPicPr>
          <p:cNvPr id="3074" name="Picture 20"/>
          <p:cNvPicPr>
            <a:picLocks noChangeAspect="1"/>
          </p:cNvPicPr>
          <p:nvPr/>
        </p:nvPicPr>
        <p:blipFill>
          <a:blip r:embed="rId2"/>
          <a:stretch>
            <a:fillRect/>
          </a:stretch>
        </p:blipFill>
        <p:spPr>
          <a:xfrm>
            <a:off x="0" y="0"/>
            <a:ext cx="4389438" cy="6858000"/>
          </a:xfrm>
          <a:prstGeom prst="rect">
            <a:avLst/>
          </a:prstGeom>
          <a:noFill/>
          <a:ln>
            <a:noFill/>
            <a:miter lim="800000"/>
            <a:headEnd/>
            <a:tailEnd/>
          </a:ln>
        </p:spPr>
      </p:pic>
      <p:sp>
        <p:nvSpPr>
          <p:cNvPr id="3075" name="WordArt 21"/>
          <p:cNvSpPr>
            <a:spLocks noTextEdit="1"/>
          </p:cNvSpPr>
          <p:nvPr/>
        </p:nvSpPr>
        <p:spPr>
          <a:xfrm>
            <a:off x="723900" y="1238250"/>
            <a:ext cx="10382250" cy="1541463"/>
          </a:xfrm>
        </p:spPr>
        <p:txBody>
          <a:bodyPr wrap="none" fromWordArt="1" anchor="t" anchorCtr="0">
            <a:prstTxWarp prst="textPlain">
              <a:avLst>
                <a:gd name="adj" fmla="val 48675"/>
              </a:avLst>
            </a:prstTxWarp>
          </a:bodyPr>
          <a:lstStyle/>
          <a:p>
            <a:pPr algn="ctr"/>
            <a:r>
              <a:rPr sz="6000" b="1" kern="1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a:srgbClr val="C0C0C0">
                      <a:alpha val="79999"/>
                    </a:srgbClr>
                  </a:outerShdw>
                </a:effectLst>
                <a:latin typeface="宋体" panose="02010600030101010101" pitchFamily="2" charset="-122"/>
              </a:rPr>
              <a:t>因声求气  吟咏诗韵</a:t>
            </a:r>
            <a:endParaRPr sz="6000" b="1" kern="1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a:srgbClr val="C0C0C0">
                    <a:alpha val="79999"/>
                  </a:srgbClr>
                </a:outerShdw>
              </a:effectLst>
              <a:latin typeface="宋体" panose="02010600030101010101" pitchFamily="2" charset="-122"/>
            </a:endParaRPr>
          </a:p>
        </p:txBody>
      </p:sp>
      <p:sp>
        <p:nvSpPr>
          <p:cNvPr id="3076" name="Text Box 18"/>
          <p:cNvSpPr txBox="1">
            <a:spLocks noChangeArrowheads="1"/>
          </p:cNvSpPr>
          <p:nvPr/>
        </p:nvSpPr>
        <p:spPr bwMode="auto">
          <a:xfrm>
            <a:off x="3635375" y="3266123"/>
            <a:ext cx="4824413" cy="922020"/>
          </a:xfrm>
          <a:prstGeom prst="rect">
            <a:avLst/>
          </a:prstGeom>
          <a:noFill/>
          <a:ln w="22225">
            <a:noFill/>
            <a:miter lim="800000"/>
          </a:ln>
          <a:effectLst/>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hangingPunct="0"/>
            <a:r>
              <a:rPr lang="en-US" altLang="zh-CN" sz="5400" b="1" spc="0" dirty="0" smtClean="0">
                <a:solidFill>
                  <a:srgbClr val="FF6600"/>
                </a:solidFill>
                <a:effectLst>
                  <a:outerShdw blurRad="38100" dist="38100" dir="2700000" algn="tl">
                    <a:srgbClr val="000000"/>
                  </a:outerShdw>
                </a:effectLst>
                <a:ea typeface="华文新魏" pitchFamily="2" charset="-122"/>
              </a:rPr>
              <a:t>——</a:t>
            </a:r>
            <a:r>
              <a:rPr lang="zh-CN" altLang="en-US" sz="5400" b="1" spc="0" dirty="0" smtClean="0">
                <a:solidFill>
                  <a:srgbClr val="FF6600"/>
                </a:solidFill>
                <a:effectLst>
                  <a:outerShdw blurRad="38100" dist="38100" dir="2700000" algn="tl">
                    <a:srgbClr val="000000"/>
                  </a:outerShdw>
                </a:effectLst>
                <a:ea typeface="华文新魏" pitchFamily="2" charset="-122"/>
              </a:rPr>
              <a:t>朗诵指导</a:t>
            </a:r>
            <a:endParaRPr lang="zh-CN" altLang="en-US" sz="5400" b="1" dirty="0">
              <a:solidFill>
                <a:srgbClr val="FF6600"/>
              </a:solidFill>
              <a:effectLst>
                <a:outerShdw blurRad="38100" dist="38100" dir="2700000" algn="tl">
                  <a:srgbClr val="000000"/>
                </a:outerShdw>
              </a:effectLst>
              <a:ea typeface="华文新魏" pitchFamily="2" charset="-122"/>
            </a:endParaRPr>
          </a:p>
        </p:txBody>
      </p:sp>
      <p:pic>
        <p:nvPicPr>
          <p:cNvPr id="2" name="Picture 2"/>
          <p:cNvPicPr>
            <a:picLocks noChangeAspect="1"/>
          </p:cNvPicPr>
          <p:nvPr/>
        </p:nvPicPr>
        <p:blipFill>
          <a:blip r:embed="rId3"/>
          <a:stretch>
            <a:fillRect/>
          </a:stretch>
        </p:blipFill>
        <p:spPr>
          <a:xfrm flipH="1">
            <a:off x="12687300" y="12331700"/>
            <a:ext cx="0" cy="0"/>
          </a:xfrm>
          <a:prstGeom prst="rect">
            <a:avLst/>
          </a:prstGeom>
          <a:ln>
            <a:no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p:cNvSpPr>
            <a:spLocks noGrp="1" noRot="1"/>
          </p:cNvSpPr>
          <p:nvPr>
            <p:ph idx="1"/>
          </p:nvPr>
        </p:nvSpPr>
        <p:spPr>
          <a:xfrm>
            <a:off x="335360" y="-99392"/>
            <a:ext cx="11333162" cy="4681538"/>
          </a:xfrm>
          <a:prstGeom prst="rect">
            <a:avLst/>
          </a:prstGeom>
          <a:noFill/>
          <a:ln>
            <a:noFill/>
            <a:miter lim="800000"/>
          </a:ln>
        </p:spPr>
        <p:txBody>
          <a:bodyPr wrap="square" lIns="91440" tIns="45720" rIns="91440" bIns="45720" anchor="t" anchorCtr="0"/>
          <a:lstStyle>
            <a:lvl1pPr marL="342900" indent="-3429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v"/>
              <a:defRPr lang="zh-CN" altLang="en-US" sz="320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
              <a:defRPr lang="zh-CN" altLang="en-US" sz="280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v"/>
              <a:defRPr lang="zh-CN" altLang="en-US" sz="240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
              <a:defRPr lang="zh-CN" altLang="en-US" sz="200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5pPr>
            <a:lvl6pPr marL="25146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6pPr>
            <a:lvl7pPr marL="29718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7pPr>
            <a:lvl8pPr marL="34290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8pPr>
            <a:lvl9pPr marL="38862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9pPr>
          </a:lstStyle>
          <a:p>
            <a:pPr lvl="0" algn="ctr" eaLnBrk="1" hangingPunct="1">
              <a:lnSpc>
                <a:spcPct val="150000"/>
              </a:lnSpc>
              <a:spcBef>
                <a:spcPct val="0"/>
              </a:spcBef>
              <a:buClrTx/>
              <a:buNone/>
            </a:pPr>
            <a:r>
              <a:rPr lang="en-US" altLang="zh-CN" sz="3600" b="1" dirty="0">
                <a:solidFill>
                  <a:schemeClr val="bg1"/>
                </a:solidFill>
                <a:latin typeface="华文中宋" pitchFamily="2" charset="-122"/>
                <a:ea typeface="华文中宋" pitchFamily="2" charset="-122"/>
              </a:rPr>
              <a:t>《</a:t>
            </a:r>
            <a:r>
              <a:rPr lang="zh-CN" altLang="en-US" sz="3600" b="1" dirty="0">
                <a:solidFill>
                  <a:schemeClr val="bg1"/>
                </a:solidFill>
                <a:latin typeface="华文中宋" pitchFamily="2" charset="-122"/>
                <a:ea typeface="华文中宋" pitchFamily="2" charset="-122"/>
              </a:rPr>
              <a:t>将进酒</a:t>
            </a:r>
            <a:r>
              <a:rPr lang="en-US" altLang="zh-CN" sz="3600" b="1" dirty="0">
                <a:solidFill>
                  <a:schemeClr val="bg1"/>
                </a:solidFill>
                <a:latin typeface="华文中宋" pitchFamily="2" charset="-122"/>
                <a:ea typeface="华文中宋" pitchFamily="2" charset="-122"/>
              </a:rPr>
              <a:t>》</a:t>
            </a:r>
            <a:endParaRPr lang="en-US" altLang="zh-CN" sz="3600" b="1" dirty="0">
              <a:solidFill>
                <a:schemeClr val="bg1"/>
              </a:solidFill>
              <a:latin typeface="华文中宋" pitchFamily="2" charset="-122"/>
              <a:ea typeface="华文中宋" pitchFamily="2" charset="-122"/>
            </a:endParaRPr>
          </a:p>
          <a:p>
            <a:pPr lvl="0" eaLnBrk="1" hangingPunct="1">
              <a:lnSpc>
                <a:spcPct val="150000"/>
              </a:lnSpc>
              <a:spcBef>
                <a:spcPct val="0"/>
              </a:spcBef>
              <a:buClrTx/>
              <a:buNone/>
            </a:pPr>
            <a:r>
              <a:rPr lang="zh-CN" altLang="en-US" sz="3600" b="1" dirty="0">
                <a:solidFill>
                  <a:schemeClr val="bg1"/>
                </a:solidFill>
                <a:latin typeface="华文中宋" pitchFamily="2" charset="-122"/>
                <a:ea typeface="华文中宋" pitchFamily="2" charset="-122"/>
              </a:rPr>
              <a:t>　　　将：</a:t>
            </a:r>
            <a:r>
              <a:rPr lang="zh-CN" altLang="en-US" sz="3600" b="1" dirty="0">
                <a:solidFill>
                  <a:srgbClr val="FFFF00"/>
                </a:solidFill>
                <a:latin typeface="华文中宋" pitchFamily="2" charset="-122"/>
                <a:ea typeface="华文中宋" pitchFamily="2" charset="-122"/>
              </a:rPr>
              <a:t>请、愿</a:t>
            </a:r>
            <a:r>
              <a:rPr lang="zh-CN" altLang="en-US" sz="3600" b="1" dirty="0">
                <a:solidFill>
                  <a:schemeClr val="bg1"/>
                </a:solidFill>
                <a:latin typeface="华文中宋" pitchFamily="2" charset="-122"/>
                <a:ea typeface="华文中宋" pitchFamily="2" charset="-122"/>
              </a:rPr>
              <a:t>之意。</a:t>
            </a:r>
            <a:r>
              <a:rPr lang="en-US" altLang="zh-CN" sz="3600" b="1" dirty="0">
                <a:solidFill>
                  <a:schemeClr val="bg1"/>
                </a:solidFill>
                <a:latin typeface="华文中宋" pitchFamily="2" charset="-122"/>
                <a:ea typeface="华文中宋" pitchFamily="2" charset="-122"/>
              </a:rPr>
              <a:t>《</a:t>
            </a:r>
            <a:r>
              <a:rPr lang="zh-CN" altLang="en-US" sz="3600" b="1" dirty="0">
                <a:solidFill>
                  <a:schemeClr val="bg1"/>
                </a:solidFill>
                <a:latin typeface="华文中宋" pitchFamily="2" charset="-122"/>
                <a:ea typeface="华文中宋" pitchFamily="2" charset="-122"/>
              </a:rPr>
              <a:t>诗经</a:t>
            </a:r>
            <a:r>
              <a:rPr lang="en-US" altLang="zh-CN" sz="3600" b="1" dirty="0">
                <a:solidFill>
                  <a:schemeClr val="bg1"/>
                </a:solidFill>
                <a:latin typeface="华文中宋" pitchFamily="2" charset="-122"/>
                <a:ea typeface="华文中宋" pitchFamily="2" charset="-122"/>
              </a:rPr>
              <a:t>·</a:t>
            </a:r>
            <a:r>
              <a:rPr lang="zh-CN" altLang="en-US" sz="3600" b="1" dirty="0">
                <a:solidFill>
                  <a:schemeClr val="bg1"/>
                </a:solidFill>
                <a:latin typeface="华文中宋" pitchFamily="2" charset="-122"/>
                <a:ea typeface="华文中宋" pitchFamily="2" charset="-122"/>
              </a:rPr>
              <a:t>卫风</a:t>
            </a:r>
            <a:r>
              <a:rPr lang="en-US" altLang="zh-CN" sz="3600" b="1" dirty="0">
                <a:solidFill>
                  <a:schemeClr val="bg1"/>
                </a:solidFill>
                <a:latin typeface="华文中宋" pitchFamily="2" charset="-122"/>
                <a:ea typeface="华文中宋" pitchFamily="2" charset="-122"/>
              </a:rPr>
              <a:t>·</a:t>
            </a:r>
            <a:r>
              <a:rPr lang="zh-CN" altLang="en-US" sz="3600" b="1" dirty="0">
                <a:solidFill>
                  <a:schemeClr val="bg1"/>
                </a:solidFill>
                <a:latin typeface="华文中宋" pitchFamily="2" charset="-122"/>
                <a:ea typeface="华文中宋" pitchFamily="2" charset="-122"/>
              </a:rPr>
              <a:t>氓</a:t>
            </a:r>
            <a:r>
              <a:rPr lang="en-US" altLang="zh-CN" sz="3600" b="1" dirty="0">
                <a:solidFill>
                  <a:schemeClr val="bg1"/>
                </a:solidFill>
                <a:latin typeface="华文中宋" pitchFamily="2" charset="-122"/>
                <a:ea typeface="华文中宋" pitchFamily="2" charset="-122"/>
              </a:rPr>
              <a:t>》</a:t>
            </a:r>
            <a:r>
              <a:rPr lang="zh-CN" altLang="en-US" sz="3600" b="1" dirty="0">
                <a:solidFill>
                  <a:schemeClr val="bg1"/>
                </a:solidFill>
                <a:latin typeface="华文中宋" pitchFamily="2" charset="-122"/>
                <a:ea typeface="华文中宋" pitchFamily="2" charset="-122"/>
              </a:rPr>
              <a:t>中有“将子无怒”句。</a:t>
            </a:r>
            <a:endParaRPr lang="zh-CN" altLang="en-US" sz="3600" b="1" dirty="0">
              <a:solidFill>
                <a:schemeClr val="bg1"/>
              </a:solidFill>
              <a:latin typeface="华文中宋" pitchFamily="2" charset="-122"/>
              <a:ea typeface="华文中宋" pitchFamily="2" charset="-122"/>
            </a:endParaRPr>
          </a:p>
          <a:p>
            <a:pPr lvl="0" eaLnBrk="1" hangingPunct="1">
              <a:lnSpc>
                <a:spcPct val="150000"/>
              </a:lnSpc>
              <a:spcBef>
                <a:spcPct val="0"/>
              </a:spcBef>
              <a:buClrTx/>
              <a:buNone/>
            </a:pPr>
            <a:r>
              <a:rPr lang="zh-CN" altLang="en-US" sz="3600" b="1" dirty="0">
                <a:solidFill>
                  <a:srgbClr val="FFFF00"/>
                </a:solidFill>
                <a:latin typeface="华文中宋" pitchFamily="2" charset="-122"/>
                <a:ea typeface="华文中宋" pitchFamily="2" charset="-122"/>
              </a:rPr>
              <a:t>　　　乐府旧题</a:t>
            </a:r>
            <a:r>
              <a:rPr lang="zh-CN" altLang="en-US" sz="3600" b="1" dirty="0">
                <a:solidFill>
                  <a:schemeClr val="bg1"/>
                </a:solidFill>
                <a:latin typeface="华文中宋" pitchFamily="2" charset="-122"/>
                <a:ea typeface="华文中宋" pitchFamily="2" charset="-122"/>
              </a:rPr>
              <a:t>，相当于“</a:t>
            </a:r>
            <a:r>
              <a:rPr lang="zh-CN" altLang="en-US" sz="3600" b="1" dirty="0">
                <a:solidFill>
                  <a:srgbClr val="FFFF00"/>
                </a:solidFill>
                <a:latin typeface="华文中宋" pitchFamily="2" charset="-122"/>
                <a:ea typeface="华文中宋" pitchFamily="2" charset="-122"/>
              </a:rPr>
              <a:t>劝酒歌</a:t>
            </a:r>
            <a:r>
              <a:rPr lang="zh-CN" altLang="en-US" sz="3600" b="1" dirty="0">
                <a:solidFill>
                  <a:schemeClr val="bg1"/>
                </a:solidFill>
                <a:latin typeface="华文中宋" pitchFamily="2" charset="-122"/>
                <a:ea typeface="华文中宋" pitchFamily="2" charset="-122"/>
              </a:rPr>
              <a:t>”。内容多写</a:t>
            </a:r>
            <a:r>
              <a:rPr lang="zh-CN" altLang="en-US" sz="3600" b="1" dirty="0">
                <a:solidFill>
                  <a:srgbClr val="FFFF00"/>
                </a:solidFill>
                <a:latin typeface="华文中宋" pitchFamily="2" charset="-122"/>
                <a:ea typeface="华文中宋" pitchFamily="2" charset="-122"/>
              </a:rPr>
              <a:t>饮酒放歌</a:t>
            </a:r>
            <a:r>
              <a:rPr lang="zh-CN" altLang="en-US" sz="3600" b="1" dirty="0">
                <a:solidFill>
                  <a:schemeClr val="bg1"/>
                </a:solidFill>
                <a:latin typeface="华文中宋" pitchFamily="2" charset="-122"/>
                <a:ea typeface="华文中宋" pitchFamily="2" charset="-122"/>
              </a:rPr>
              <a:t>时的情感</a:t>
            </a:r>
            <a:r>
              <a:rPr lang="zh-CN" altLang="en-US" sz="3600" b="1" dirty="0" smtClean="0">
                <a:solidFill>
                  <a:schemeClr val="bg1"/>
                </a:solidFill>
                <a:latin typeface="华文中宋" pitchFamily="2" charset="-122"/>
                <a:ea typeface="华文中宋" pitchFamily="2" charset="-122"/>
              </a:rPr>
              <a:t>。李白</a:t>
            </a:r>
            <a:r>
              <a:rPr lang="zh-CN" altLang="en-US" sz="3600" b="1" dirty="0">
                <a:solidFill>
                  <a:schemeClr val="bg1"/>
                </a:solidFill>
                <a:latin typeface="华文中宋" pitchFamily="2" charset="-122"/>
                <a:ea typeface="华文中宋" pitchFamily="2" charset="-122"/>
              </a:rPr>
              <a:t>这首诗虽用了旧题，但自创新意，跳出了前人的窠臼，把饮酒和对黑暗现实的批判结合起来，从而在一定程度上赋予这个历来被许多诗人歌唱过的诗题以积极的内容。</a:t>
            </a:r>
            <a:endParaRPr lang="zh-CN" altLang="en-US" sz="3600" b="1" dirty="0">
              <a:solidFill>
                <a:schemeClr val="bg1"/>
              </a:solidFill>
              <a:latin typeface="华文中宋" pitchFamily="2" charset="-122"/>
              <a:ea typeface="华文中宋" pitchFamily="2" charset="-122"/>
            </a:endParaRPr>
          </a:p>
          <a:p>
            <a:pPr lvl="0" eaLnBrk="1" hangingPunct="1">
              <a:lnSpc>
                <a:spcPct val="150000"/>
              </a:lnSpc>
              <a:spcBef>
                <a:spcPct val="0"/>
              </a:spcBef>
              <a:buClrTx/>
              <a:buNone/>
            </a:pPr>
            <a:r>
              <a:rPr lang="zh-CN" altLang="en-US" sz="3600" b="1" dirty="0">
                <a:solidFill>
                  <a:schemeClr val="bg1"/>
                </a:solidFill>
                <a:latin typeface="华文中宋" pitchFamily="2" charset="-122"/>
                <a:ea typeface="华文中宋" pitchFamily="2" charset="-122"/>
              </a:rPr>
              <a:t>　　　</a:t>
            </a:r>
            <a:endParaRPr lang="zh-CN" altLang="en-US" sz="3600" b="1" dirty="0">
              <a:solidFill>
                <a:schemeClr val="bg1"/>
              </a:solidFill>
              <a:latin typeface="华文中宋" pitchFamily="2" charset="-122"/>
              <a:ea typeface="华文中宋"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7">
                                            <p:txEl>
                                              <p:pRg st="0" end="0"/>
                                            </p:txEl>
                                          </p:spTgt>
                                        </p:tgtEl>
                                        <p:attrNameLst>
                                          <p:attrName>style.visibility</p:attrName>
                                        </p:attrNameLst>
                                      </p:cBhvr>
                                      <p:to>
                                        <p:strVal val="visible"/>
                                      </p:to>
                                    </p:set>
                                    <p:anim calcmode="lin" valueType="num">
                                      <p:cBhvr additive="base">
                                        <p:cTn id="7" dur="500" fill="hold"/>
                                        <p:tgtEl>
                                          <p:spTgt spid="1433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37">
                                            <p:txEl>
                                              <p:pRg st="1" end="1"/>
                                            </p:txEl>
                                          </p:spTgt>
                                        </p:tgtEl>
                                        <p:attrNameLst>
                                          <p:attrName>style.visibility</p:attrName>
                                        </p:attrNameLst>
                                      </p:cBhvr>
                                      <p:to>
                                        <p:strVal val="visible"/>
                                      </p:to>
                                    </p:set>
                                    <p:anim calcmode="lin" valueType="num">
                                      <p:cBhvr additive="base">
                                        <p:cTn id="13" dur="500" fill="hold"/>
                                        <p:tgtEl>
                                          <p:spTgt spid="1433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337">
                                            <p:txEl>
                                              <p:pRg st="2" end="2"/>
                                            </p:txEl>
                                          </p:spTgt>
                                        </p:tgtEl>
                                        <p:attrNameLst>
                                          <p:attrName>style.visibility</p:attrName>
                                        </p:attrNameLst>
                                      </p:cBhvr>
                                      <p:to>
                                        <p:strVal val="visible"/>
                                      </p:to>
                                    </p:set>
                                    <p:anim calcmode="lin" valueType="num">
                                      <p:cBhvr additive="base">
                                        <p:cTn id="19" dur="500" fill="hold"/>
                                        <p:tgtEl>
                                          <p:spTgt spid="1433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337">
                                            <p:txEl>
                                              <p:pRg st="3" end="3"/>
                                            </p:txEl>
                                          </p:spTgt>
                                        </p:tgtEl>
                                        <p:attrNameLst>
                                          <p:attrName>style.visibility</p:attrName>
                                        </p:attrNameLst>
                                      </p:cBhvr>
                                      <p:to>
                                        <p:strVal val="visible"/>
                                      </p:to>
                                    </p:set>
                                    <p:anim calcmode="lin" valueType="num">
                                      <p:cBhvr additive="base">
                                        <p:cTn id="25" dur="500" fill="hold"/>
                                        <p:tgtEl>
                                          <p:spTgt spid="1433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2"/>
          <p:cNvSpPr txBox="1"/>
          <p:nvPr/>
        </p:nvSpPr>
        <p:spPr>
          <a:xfrm>
            <a:off x="1524000" y="0"/>
            <a:ext cx="13868400" cy="6797675"/>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spcBef>
                <a:spcPct val="20000"/>
              </a:spcBef>
            </a:pPr>
            <a:r>
              <a:rPr lang="zh-CN" altLang="en-US" sz="2800" b="1">
                <a:solidFill>
                  <a:schemeClr val="bg1"/>
                </a:solidFill>
                <a:latin typeface="Times New Roman" panose="02020603050405020304" pitchFamily="18" charset="0"/>
                <a:ea typeface="隶书" pitchFamily="49" charset="-122"/>
              </a:rPr>
              <a:t>君不见黄河之水天上来，奔流到海不复回。</a:t>
            </a:r>
            <a:endParaRPr lang="zh-CN" altLang="en-US" sz="2800" b="1">
              <a:solidFill>
                <a:schemeClr val="bg1"/>
              </a:solidFill>
              <a:latin typeface="Times New Roman" panose="02020603050405020304" pitchFamily="18" charset="0"/>
              <a:ea typeface="隶书" pitchFamily="49" charset="-122"/>
            </a:endParaRPr>
          </a:p>
          <a:p>
            <a:pPr lvl="0">
              <a:spcBef>
                <a:spcPct val="20000"/>
              </a:spcBef>
            </a:pPr>
            <a:r>
              <a:rPr lang="zh-CN" altLang="en-US" sz="2800" b="1">
                <a:solidFill>
                  <a:schemeClr val="bg1"/>
                </a:solidFill>
                <a:latin typeface="Times New Roman" panose="02020603050405020304" pitchFamily="18" charset="0"/>
                <a:ea typeface="隶书" pitchFamily="49" charset="-122"/>
              </a:rPr>
              <a:t>君不见高堂明镜悲白发，朝如青丝暮成雪。</a:t>
            </a:r>
            <a:endParaRPr lang="zh-CN" altLang="en-US" sz="2800" b="1">
              <a:solidFill>
                <a:schemeClr val="bg1"/>
              </a:solidFill>
              <a:latin typeface="Times New Roman" panose="02020603050405020304" pitchFamily="18" charset="0"/>
              <a:ea typeface="隶书" pitchFamily="49" charset="-122"/>
            </a:endParaRPr>
          </a:p>
          <a:p>
            <a:pPr lvl="0">
              <a:spcBef>
                <a:spcPct val="20000"/>
              </a:spcBef>
            </a:pPr>
            <a:r>
              <a:rPr lang="zh-CN" altLang="en-US" sz="2800" b="1">
                <a:solidFill>
                  <a:schemeClr val="bg1"/>
                </a:solidFill>
                <a:latin typeface="Times New Roman" panose="02020603050405020304" pitchFamily="18" charset="0"/>
                <a:ea typeface="隶书" pitchFamily="49" charset="-122"/>
              </a:rPr>
              <a:t>人生得意须尽欢，莫使金</a:t>
            </a:r>
            <a:r>
              <a:rPr lang="zh-CN" altLang="en-US" sz="2800" b="1">
                <a:solidFill>
                  <a:srgbClr val="FFFF00"/>
                </a:solidFill>
                <a:latin typeface="Times New Roman" panose="02020603050405020304" pitchFamily="18" charset="0"/>
                <a:ea typeface="隶书" pitchFamily="49" charset="-122"/>
              </a:rPr>
              <a:t>樽</a:t>
            </a:r>
            <a:r>
              <a:rPr lang="en-US" altLang="zh-CN" sz="2800" b="1">
                <a:solidFill>
                  <a:srgbClr val="FFFF00"/>
                </a:solidFill>
                <a:latin typeface="Times New Roman" panose="02020603050405020304" pitchFamily="18" charset="0"/>
              </a:rPr>
              <a:t>(zūn)</a:t>
            </a:r>
            <a:r>
              <a:rPr lang="zh-CN" altLang="en-US" sz="2800" b="1">
                <a:solidFill>
                  <a:schemeClr val="bg1"/>
                </a:solidFill>
                <a:latin typeface="Times New Roman" panose="02020603050405020304" pitchFamily="18" charset="0"/>
                <a:ea typeface="隶书" pitchFamily="49" charset="-122"/>
              </a:rPr>
              <a:t>空对月。</a:t>
            </a:r>
            <a:endParaRPr lang="zh-CN" altLang="en-US" sz="2800" b="1">
              <a:solidFill>
                <a:schemeClr val="bg1"/>
              </a:solidFill>
              <a:latin typeface="Times New Roman" panose="02020603050405020304" pitchFamily="18" charset="0"/>
              <a:ea typeface="隶书" pitchFamily="49" charset="-122"/>
            </a:endParaRPr>
          </a:p>
          <a:p>
            <a:pPr lvl="0">
              <a:spcBef>
                <a:spcPct val="20000"/>
              </a:spcBef>
            </a:pPr>
            <a:r>
              <a:rPr lang="zh-CN" altLang="en-US" sz="2800" b="1">
                <a:solidFill>
                  <a:schemeClr val="bg1"/>
                </a:solidFill>
                <a:latin typeface="Times New Roman" panose="02020603050405020304" pitchFamily="18" charset="0"/>
                <a:ea typeface="隶书" pitchFamily="49" charset="-122"/>
              </a:rPr>
              <a:t>天生我材必有用，千金散尽还复来。</a:t>
            </a:r>
            <a:endParaRPr lang="zh-CN" altLang="en-US" sz="2800" b="1">
              <a:solidFill>
                <a:schemeClr val="bg1"/>
              </a:solidFill>
              <a:latin typeface="Times New Roman" panose="02020603050405020304" pitchFamily="18" charset="0"/>
              <a:ea typeface="隶书" pitchFamily="49" charset="-122"/>
            </a:endParaRPr>
          </a:p>
          <a:p>
            <a:pPr lvl="0">
              <a:spcBef>
                <a:spcPct val="20000"/>
              </a:spcBef>
            </a:pPr>
            <a:r>
              <a:rPr lang="zh-CN" altLang="en-US" sz="2800" b="1">
                <a:solidFill>
                  <a:srgbClr val="FFFF00"/>
                </a:solidFill>
                <a:latin typeface="Times New Roman" panose="02020603050405020304" pitchFamily="18" charset="0"/>
                <a:ea typeface="隶书" pitchFamily="49" charset="-122"/>
              </a:rPr>
              <a:t>烹</a:t>
            </a:r>
            <a:r>
              <a:rPr lang="en-US" altLang="zh-CN" sz="2800" b="1">
                <a:solidFill>
                  <a:srgbClr val="FFFF00"/>
                </a:solidFill>
                <a:latin typeface="Times New Roman" panose="02020603050405020304" pitchFamily="18" charset="0"/>
              </a:rPr>
              <a:t>(pēng)</a:t>
            </a:r>
            <a:r>
              <a:rPr lang="zh-CN" altLang="en-US" sz="2800" b="1">
                <a:solidFill>
                  <a:schemeClr val="bg1"/>
                </a:solidFill>
                <a:latin typeface="Times New Roman" panose="02020603050405020304" pitchFamily="18" charset="0"/>
                <a:ea typeface="隶书" pitchFamily="49" charset="-122"/>
              </a:rPr>
              <a:t>羊宰牛且为乐，会须一饮三百杯。</a:t>
            </a:r>
            <a:endParaRPr lang="zh-CN" altLang="en-US" sz="2800" b="1">
              <a:solidFill>
                <a:schemeClr val="bg1"/>
              </a:solidFill>
              <a:latin typeface="Times New Roman" panose="02020603050405020304" pitchFamily="18" charset="0"/>
            </a:endParaRPr>
          </a:p>
          <a:p>
            <a:pPr lvl="0">
              <a:spcBef>
                <a:spcPct val="20000"/>
              </a:spcBef>
            </a:pPr>
            <a:r>
              <a:rPr lang="zh-CN" altLang="en-US" sz="2800" b="1">
                <a:solidFill>
                  <a:schemeClr val="bg1"/>
                </a:solidFill>
                <a:latin typeface="Times New Roman" panose="02020603050405020304" pitchFamily="18" charset="0"/>
                <a:ea typeface="隶书" pitchFamily="49" charset="-122"/>
              </a:rPr>
              <a:t> </a:t>
            </a:r>
            <a:r>
              <a:rPr lang="zh-CN" altLang="en-US" sz="2800" b="1">
                <a:solidFill>
                  <a:srgbClr val="FFFF00"/>
                </a:solidFill>
                <a:latin typeface="Times New Roman" panose="02020603050405020304" pitchFamily="18" charset="0"/>
                <a:ea typeface="隶书" pitchFamily="49" charset="-122"/>
              </a:rPr>
              <a:t>岑</a:t>
            </a:r>
            <a:r>
              <a:rPr lang="en-US" altLang="zh-CN" sz="2800" b="1">
                <a:solidFill>
                  <a:srgbClr val="FFFF00"/>
                </a:solidFill>
                <a:latin typeface="Times New Roman" panose="02020603050405020304" pitchFamily="18" charset="0"/>
              </a:rPr>
              <a:t>(</a:t>
            </a:r>
            <a:r>
              <a:rPr lang="en-US" altLang="zh-CN" sz="2800">
                <a:solidFill>
                  <a:srgbClr val="FFFF00"/>
                </a:solidFill>
              </a:rPr>
              <a:t>cén</a:t>
            </a:r>
            <a:r>
              <a:rPr lang="en-US" altLang="zh-CN" sz="2800" b="1">
                <a:solidFill>
                  <a:srgbClr val="FFFF00"/>
                </a:solidFill>
                <a:latin typeface="Times New Roman" panose="02020603050405020304" pitchFamily="18" charset="0"/>
              </a:rPr>
              <a:t>)</a:t>
            </a:r>
            <a:r>
              <a:rPr lang="zh-CN" altLang="en-US" sz="2800" b="1">
                <a:solidFill>
                  <a:schemeClr val="bg1"/>
                </a:solidFill>
                <a:latin typeface="Times New Roman" panose="02020603050405020304" pitchFamily="18" charset="0"/>
                <a:ea typeface="隶书" pitchFamily="49" charset="-122"/>
              </a:rPr>
              <a:t>夫子，丹丘生，</a:t>
            </a:r>
            <a:r>
              <a:rPr lang="zh-CN" altLang="en-US" sz="2800" b="1">
                <a:solidFill>
                  <a:srgbClr val="FFFF00"/>
                </a:solidFill>
                <a:latin typeface="Times New Roman" panose="02020603050405020304" pitchFamily="18" charset="0"/>
                <a:ea typeface="隶书" pitchFamily="49" charset="-122"/>
              </a:rPr>
              <a:t>将</a:t>
            </a:r>
            <a:r>
              <a:rPr lang="zh-CN" altLang="en-US" sz="2800" b="1">
                <a:solidFill>
                  <a:srgbClr val="FFFF00"/>
                </a:solidFill>
                <a:latin typeface="Times New Roman" panose="02020603050405020304" pitchFamily="18" charset="0"/>
              </a:rPr>
              <a:t>（</a:t>
            </a:r>
            <a:r>
              <a:rPr lang="en-US" altLang="zh-CN" sz="2800" b="1">
                <a:solidFill>
                  <a:srgbClr val="FFFF00"/>
                </a:solidFill>
                <a:latin typeface="Times New Roman" panose="02020603050405020304" pitchFamily="18" charset="0"/>
              </a:rPr>
              <a:t>qiāng</a:t>
            </a:r>
            <a:r>
              <a:rPr lang="zh-CN" altLang="en-US" sz="2800" b="1">
                <a:solidFill>
                  <a:srgbClr val="FFFF00"/>
                </a:solidFill>
                <a:latin typeface="Times New Roman" panose="02020603050405020304" pitchFamily="18" charset="0"/>
              </a:rPr>
              <a:t>）</a:t>
            </a:r>
            <a:r>
              <a:rPr lang="zh-CN" altLang="en-US" sz="2800" b="1">
                <a:solidFill>
                  <a:schemeClr val="bg1"/>
                </a:solidFill>
                <a:latin typeface="Times New Roman" panose="02020603050405020304" pitchFamily="18" charset="0"/>
                <a:ea typeface="隶书" pitchFamily="49" charset="-122"/>
              </a:rPr>
              <a:t>进酒，杯莫停。</a:t>
            </a:r>
            <a:endParaRPr lang="zh-CN" altLang="en-US" sz="2800" b="1">
              <a:solidFill>
                <a:schemeClr val="bg1"/>
              </a:solidFill>
              <a:latin typeface="Times New Roman" panose="02020603050405020304" pitchFamily="18" charset="0"/>
              <a:ea typeface="隶书" pitchFamily="49" charset="-122"/>
            </a:endParaRPr>
          </a:p>
          <a:p>
            <a:pPr lvl="0">
              <a:spcBef>
                <a:spcPct val="20000"/>
              </a:spcBef>
            </a:pPr>
            <a:r>
              <a:rPr lang="zh-CN" altLang="en-US" sz="2800" b="1">
                <a:solidFill>
                  <a:schemeClr val="bg1"/>
                </a:solidFill>
                <a:latin typeface="Times New Roman" panose="02020603050405020304" pitchFamily="18" charset="0"/>
                <a:ea typeface="隶书" pitchFamily="49" charset="-122"/>
              </a:rPr>
              <a:t>与君歌一曲，请君为我倾耳听：</a:t>
            </a:r>
            <a:endParaRPr lang="zh-CN" altLang="en-US" sz="2800" b="1">
              <a:solidFill>
                <a:schemeClr val="bg1"/>
              </a:solidFill>
              <a:latin typeface="Times New Roman" panose="02020603050405020304" pitchFamily="18" charset="0"/>
              <a:ea typeface="隶书" pitchFamily="49" charset="-122"/>
            </a:endParaRPr>
          </a:p>
          <a:p>
            <a:pPr lvl="0">
              <a:spcBef>
                <a:spcPct val="20000"/>
              </a:spcBef>
            </a:pPr>
            <a:r>
              <a:rPr lang="zh-CN" altLang="en-US" sz="2800" b="1">
                <a:solidFill>
                  <a:schemeClr val="bg1"/>
                </a:solidFill>
                <a:latin typeface="Times New Roman" panose="02020603050405020304" pitchFamily="18" charset="0"/>
                <a:ea typeface="隶书" pitchFamily="49" charset="-122"/>
              </a:rPr>
              <a:t>钟鼓</a:t>
            </a:r>
            <a:r>
              <a:rPr lang="zh-CN" altLang="en-US" sz="2800" b="1">
                <a:solidFill>
                  <a:srgbClr val="FFFF00"/>
                </a:solidFill>
                <a:latin typeface="Times New Roman" panose="02020603050405020304" pitchFamily="18" charset="0"/>
                <a:ea typeface="隶书" pitchFamily="49" charset="-122"/>
              </a:rPr>
              <a:t>馔</a:t>
            </a:r>
            <a:r>
              <a:rPr lang="en-US" altLang="zh-CN" sz="2800" b="1">
                <a:solidFill>
                  <a:srgbClr val="FFFF00"/>
                </a:solidFill>
                <a:latin typeface="Times New Roman" panose="02020603050405020304" pitchFamily="18" charset="0"/>
              </a:rPr>
              <a:t>(zhuàn)</a:t>
            </a:r>
            <a:r>
              <a:rPr lang="zh-CN" altLang="en-US" sz="2800" b="1">
                <a:solidFill>
                  <a:schemeClr val="bg1"/>
                </a:solidFill>
                <a:latin typeface="Times New Roman" panose="02020603050405020304" pitchFamily="18" charset="0"/>
                <a:ea typeface="隶书" pitchFamily="49" charset="-122"/>
              </a:rPr>
              <a:t>玉不足贵，但愿长醉不愿醒。</a:t>
            </a:r>
            <a:endParaRPr lang="zh-CN" altLang="en-US" sz="2800" b="1">
              <a:solidFill>
                <a:schemeClr val="bg1"/>
              </a:solidFill>
              <a:latin typeface="Times New Roman" panose="02020603050405020304" pitchFamily="18" charset="0"/>
              <a:ea typeface="隶书" pitchFamily="49" charset="-122"/>
            </a:endParaRPr>
          </a:p>
          <a:p>
            <a:pPr lvl="0">
              <a:spcBef>
                <a:spcPct val="20000"/>
              </a:spcBef>
            </a:pPr>
            <a:r>
              <a:rPr lang="zh-CN" altLang="en-US" sz="2800" b="1">
                <a:solidFill>
                  <a:schemeClr val="bg1"/>
                </a:solidFill>
                <a:latin typeface="Times New Roman" panose="02020603050405020304" pitchFamily="18" charset="0"/>
                <a:ea typeface="隶书" pitchFamily="49" charset="-122"/>
              </a:rPr>
              <a:t>古来圣贤皆寂寞，惟有饮者留其名。</a:t>
            </a:r>
            <a:endParaRPr lang="zh-CN" altLang="en-US" sz="2800" b="1">
              <a:solidFill>
                <a:schemeClr val="bg1"/>
              </a:solidFill>
              <a:latin typeface="Times New Roman" panose="02020603050405020304" pitchFamily="18" charset="0"/>
              <a:ea typeface="隶书" pitchFamily="49" charset="-122"/>
            </a:endParaRPr>
          </a:p>
          <a:p>
            <a:pPr lvl="0">
              <a:spcBef>
                <a:spcPct val="20000"/>
              </a:spcBef>
            </a:pPr>
            <a:r>
              <a:rPr lang="zh-CN" altLang="en-US" sz="2800" b="1">
                <a:solidFill>
                  <a:schemeClr val="bg1"/>
                </a:solidFill>
                <a:latin typeface="Times New Roman" panose="02020603050405020304" pitchFamily="18" charset="0"/>
                <a:ea typeface="隶书" pitchFamily="49" charset="-122"/>
              </a:rPr>
              <a:t>陈王昔时宴平</a:t>
            </a:r>
            <a:r>
              <a:rPr lang="zh-CN" altLang="en-US" sz="2800" b="1">
                <a:solidFill>
                  <a:srgbClr val="FFFF00"/>
                </a:solidFill>
                <a:latin typeface="Times New Roman" panose="02020603050405020304" pitchFamily="18" charset="0"/>
                <a:ea typeface="隶书" pitchFamily="49" charset="-122"/>
              </a:rPr>
              <a:t>乐</a:t>
            </a:r>
            <a:r>
              <a:rPr lang="en-US" altLang="zh-CN" sz="2800" b="1">
                <a:solidFill>
                  <a:srgbClr val="FFFF00"/>
                </a:solidFill>
                <a:latin typeface="Times New Roman" panose="02020603050405020304" pitchFamily="18" charset="0"/>
                <a:ea typeface="隶书" pitchFamily="49" charset="-122"/>
              </a:rPr>
              <a:t>(lè)</a:t>
            </a:r>
            <a:r>
              <a:rPr lang="zh-CN" altLang="en-US" sz="2800" b="1">
                <a:solidFill>
                  <a:schemeClr val="bg1"/>
                </a:solidFill>
                <a:latin typeface="Times New Roman" panose="02020603050405020304" pitchFamily="18" charset="0"/>
                <a:ea typeface="隶书" pitchFamily="49" charset="-122"/>
              </a:rPr>
              <a:t>，斗酒十千</a:t>
            </a:r>
            <a:r>
              <a:rPr lang="zh-CN" altLang="en-US" sz="2800" b="1">
                <a:solidFill>
                  <a:srgbClr val="FFFF00"/>
                </a:solidFill>
                <a:latin typeface="Times New Roman" panose="02020603050405020304" pitchFamily="18" charset="0"/>
                <a:ea typeface="隶书" pitchFamily="49" charset="-122"/>
              </a:rPr>
              <a:t>恣</a:t>
            </a:r>
            <a:r>
              <a:rPr lang="en-US" altLang="zh-CN" sz="2800" b="1">
                <a:solidFill>
                  <a:srgbClr val="FFFF00"/>
                </a:solidFill>
                <a:latin typeface="Times New Roman" panose="02020603050405020304" pitchFamily="18" charset="0"/>
              </a:rPr>
              <a:t>(zì)</a:t>
            </a:r>
            <a:r>
              <a:rPr lang="zh-CN" altLang="en-US" sz="2800" b="1">
                <a:solidFill>
                  <a:schemeClr val="bg1"/>
                </a:solidFill>
                <a:latin typeface="Times New Roman" panose="02020603050405020304" pitchFamily="18" charset="0"/>
                <a:ea typeface="隶书" pitchFamily="49" charset="-122"/>
              </a:rPr>
              <a:t>欢</a:t>
            </a:r>
            <a:r>
              <a:rPr lang="zh-CN" altLang="en-US" sz="2800" b="1">
                <a:solidFill>
                  <a:srgbClr val="FFFF00"/>
                </a:solidFill>
                <a:latin typeface="Times New Roman" panose="02020603050405020304" pitchFamily="18" charset="0"/>
                <a:ea typeface="隶书" pitchFamily="49" charset="-122"/>
              </a:rPr>
              <a:t>谑</a:t>
            </a:r>
            <a:r>
              <a:rPr lang="en-US" altLang="zh-CN" sz="2800" b="1">
                <a:solidFill>
                  <a:srgbClr val="FFFF00"/>
                </a:solidFill>
                <a:latin typeface="Times New Roman" panose="02020603050405020304" pitchFamily="18" charset="0"/>
                <a:ea typeface="隶书" pitchFamily="49" charset="-122"/>
              </a:rPr>
              <a:t>(xuè)</a:t>
            </a:r>
            <a:r>
              <a:rPr lang="zh-CN" altLang="en-US" sz="2800" b="1">
                <a:solidFill>
                  <a:schemeClr val="bg1"/>
                </a:solidFill>
                <a:latin typeface="Times New Roman" panose="02020603050405020304" pitchFamily="18" charset="0"/>
                <a:ea typeface="隶书" pitchFamily="49" charset="-122"/>
              </a:rPr>
              <a:t>。</a:t>
            </a:r>
            <a:endParaRPr lang="zh-CN" altLang="en-US" sz="2800" b="1">
              <a:solidFill>
                <a:schemeClr val="bg1"/>
              </a:solidFill>
              <a:latin typeface="Times New Roman" panose="02020603050405020304" pitchFamily="18" charset="0"/>
              <a:ea typeface="隶书" pitchFamily="49" charset="-122"/>
            </a:endParaRPr>
          </a:p>
          <a:p>
            <a:pPr lvl="0">
              <a:spcBef>
                <a:spcPct val="20000"/>
              </a:spcBef>
            </a:pPr>
            <a:r>
              <a:rPr lang="zh-CN" altLang="en-US" sz="2800" b="1">
                <a:solidFill>
                  <a:schemeClr val="bg1"/>
                </a:solidFill>
                <a:latin typeface="Times New Roman" panose="02020603050405020304" pitchFamily="18" charset="0"/>
                <a:ea typeface="隶书" pitchFamily="49" charset="-122"/>
              </a:rPr>
              <a:t>主人何为言少钱，径须</a:t>
            </a:r>
            <a:r>
              <a:rPr lang="zh-CN" altLang="en-US" sz="2800" b="1">
                <a:solidFill>
                  <a:srgbClr val="FFFF00"/>
                </a:solidFill>
                <a:latin typeface="Times New Roman" panose="02020603050405020304" pitchFamily="18" charset="0"/>
                <a:ea typeface="隶书" pitchFamily="49" charset="-122"/>
              </a:rPr>
              <a:t>沽</a:t>
            </a:r>
            <a:r>
              <a:rPr lang="en-US" altLang="zh-CN" sz="2800" b="1">
                <a:solidFill>
                  <a:srgbClr val="FFFF00"/>
                </a:solidFill>
                <a:latin typeface="Times New Roman" panose="02020603050405020304" pitchFamily="18" charset="0"/>
                <a:ea typeface="隶书" pitchFamily="49" charset="-122"/>
              </a:rPr>
              <a:t>(gū</a:t>
            </a:r>
            <a:r>
              <a:rPr lang="en-US" altLang="zh-CN" sz="2800" b="1">
                <a:solidFill>
                  <a:schemeClr val="bg1"/>
                </a:solidFill>
                <a:latin typeface="Times New Roman" panose="02020603050405020304" pitchFamily="18" charset="0"/>
                <a:ea typeface="隶书" pitchFamily="49" charset="-122"/>
              </a:rPr>
              <a:t>)</a:t>
            </a:r>
            <a:r>
              <a:rPr lang="zh-CN" altLang="en-US" sz="2800" b="1">
                <a:solidFill>
                  <a:schemeClr val="bg1"/>
                </a:solidFill>
                <a:latin typeface="Times New Roman" panose="02020603050405020304" pitchFamily="18" charset="0"/>
                <a:ea typeface="隶书" pitchFamily="49" charset="-122"/>
              </a:rPr>
              <a:t>取对君酌。</a:t>
            </a:r>
            <a:endParaRPr lang="zh-CN" altLang="en-US" sz="2800" b="1">
              <a:solidFill>
                <a:schemeClr val="bg1"/>
              </a:solidFill>
              <a:latin typeface="Times New Roman" panose="02020603050405020304" pitchFamily="18" charset="0"/>
              <a:ea typeface="隶书" pitchFamily="49" charset="-122"/>
            </a:endParaRPr>
          </a:p>
          <a:p>
            <a:pPr lvl="0">
              <a:spcBef>
                <a:spcPct val="20000"/>
              </a:spcBef>
            </a:pPr>
            <a:r>
              <a:rPr lang="zh-CN" altLang="en-US" sz="2800" b="1">
                <a:solidFill>
                  <a:schemeClr val="bg1"/>
                </a:solidFill>
                <a:latin typeface="Times New Roman" panose="02020603050405020304" pitchFamily="18" charset="0"/>
                <a:ea typeface="隶书" pitchFamily="49" charset="-122"/>
              </a:rPr>
              <a:t>五花马，千金裘，呼儿将</a:t>
            </a:r>
            <a:r>
              <a:rPr lang="en-US" altLang="zh-CN" sz="3200" b="1">
                <a:solidFill>
                  <a:srgbClr val="FFFF00"/>
                </a:solidFill>
                <a:latin typeface="Times New Roman" panose="02020603050405020304" pitchFamily="18" charset="0"/>
              </a:rPr>
              <a:t>(jiāng)</a:t>
            </a:r>
            <a:r>
              <a:rPr lang="zh-CN" altLang="en-US" sz="2800" b="1">
                <a:solidFill>
                  <a:schemeClr val="bg1"/>
                </a:solidFill>
                <a:latin typeface="Times New Roman" panose="02020603050405020304" pitchFamily="18" charset="0"/>
                <a:ea typeface="隶书" pitchFamily="49" charset="-122"/>
              </a:rPr>
              <a:t>出换美酒，</a:t>
            </a:r>
            <a:endParaRPr lang="zh-CN" altLang="en-US" sz="2800" b="1">
              <a:solidFill>
                <a:schemeClr val="bg1"/>
              </a:solidFill>
              <a:latin typeface="Times New Roman" panose="02020603050405020304" pitchFamily="18" charset="0"/>
              <a:ea typeface="隶书" pitchFamily="49" charset="-122"/>
            </a:endParaRPr>
          </a:p>
          <a:p>
            <a:pPr lvl="0">
              <a:spcBef>
                <a:spcPct val="20000"/>
              </a:spcBef>
            </a:pPr>
            <a:r>
              <a:rPr lang="zh-CN" altLang="en-US" sz="2800" b="1">
                <a:solidFill>
                  <a:schemeClr val="bg1"/>
                </a:solidFill>
                <a:latin typeface="Times New Roman" panose="02020603050405020304" pitchFamily="18" charset="0"/>
                <a:ea typeface="隶书" pitchFamily="49" charset="-122"/>
              </a:rPr>
              <a:t>与尔同销万古愁。</a:t>
            </a:r>
            <a:endParaRPr lang="zh-CN" altLang="en-US" sz="2800" b="1">
              <a:latin typeface="Times New Roman" panose="02020603050405020304" pitchFamily="18" charset="0"/>
            </a:endParaRPr>
          </a:p>
        </p:txBody>
      </p:sp>
      <p:sp>
        <p:nvSpPr>
          <p:cNvPr id="15362" name="Text Box 3"/>
          <p:cNvSpPr txBox="1"/>
          <p:nvPr/>
        </p:nvSpPr>
        <p:spPr>
          <a:xfrm>
            <a:off x="9809163" y="1554163"/>
            <a:ext cx="736600" cy="219075"/>
          </a:xfrm>
          <a:prstGeom prst="rect">
            <a:avLst/>
          </a:prstGeom>
          <a:noFill/>
          <a:ln>
            <a:noFill/>
            <a:miter lim="800000"/>
          </a:ln>
        </p:spPr>
        <p:txBody>
          <a:bodyPr vert="eaVert"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spcBef>
                <a:spcPct val="20000"/>
              </a:spcBef>
            </a:pPr>
            <a:endParaRPr lang="zh-CN" altLang="en-US" sz="3600" b="1">
              <a:solidFill>
                <a:srgbClr val="FF0066"/>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1"/>
                                        </p:tgtEl>
                                        <p:attrNameLst>
                                          <p:attrName>style.visibility</p:attrName>
                                        </p:attrNameLst>
                                      </p:cBhvr>
                                      <p:to>
                                        <p:strVal val="visible"/>
                                      </p:to>
                                    </p:set>
                                    <p:animEffect transition="in" filter="blinds(horizontal)">
                                      <p:cBhvr>
                                        <p:cTn id="7" dur="500"/>
                                        <p:tgtEl>
                                          <p:spTgt spid="15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2"/>
          <p:cNvSpPr txBox="1"/>
          <p:nvPr/>
        </p:nvSpPr>
        <p:spPr>
          <a:xfrm>
            <a:off x="812800" y="2941638"/>
            <a:ext cx="4572000" cy="3536950"/>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spcBef>
                <a:spcPct val="20000"/>
              </a:spcBef>
            </a:pPr>
            <a:r>
              <a:rPr lang="zh-CN" altLang="en-US" sz="3200">
                <a:solidFill>
                  <a:schemeClr val="bg1"/>
                </a:solidFill>
                <a:latin typeface="Arial Unicode MS" pitchFamily="2" charset="-122"/>
                <a:ea typeface="黑体" panose="02010609060101010101" pitchFamily="49" charset="-122"/>
              </a:rPr>
              <a:t>你没看见吗？黄河之水是由天上而来。波涛滚滚奔向东海，永不回头。你没看见吗？可悲的是高堂明镜照见了白发，早晨如青丝般乌黑，傍晚白得如雪。</a:t>
            </a:r>
            <a:endParaRPr lang="zh-CN" altLang="en-US" sz="3200">
              <a:solidFill>
                <a:schemeClr val="bg1"/>
              </a:solidFill>
              <a:latin typeface="Times New Roman" panose="02020603050405020304" pitchFamily="18" charset="0"/>
            </a:endParaRPr>
          </a:p>
        </p:txBody>
      </p:sp>
      <p:sp>
        <p:nvSpPr>
          <p:cNvPr id="21507" name="Text Box 4"/>
          <p:cNvSpPr txBox="1"/>
          <p:nvPr/>
        </p:nvSpPr>
        <p:spPr>
          <a:xfrm>
            <a:off x="703263" y="171450"/>
            <a:ext cx="4681537" cy="2946400"/>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spcBef>
                <a:spcPct val="20000"/>
              </a:spcBef>
            </a:pPr>
            <a:r>
              <a:rPr lang="zh-CN" altLang="en-US" sz="3200">
                <a:solidFill>
                  <a:srgbClr val="FFFF00"/>
                </a:solidFill>
                <a:latin typeface="Times New Roman" panose="02020603050405020304" pitchFamily="18" charset="0"/>
                <a:ea typeface="隶书" pitchFamily="49" charset="-122"/>
              </a:rPr>
              <a:t>君不见黄河之水天上来，</a:t>
            </a:r>
            <a:endParaRPr lang="zh-CN" altLang="en-US" sz="3200">
              <a:solidFill>
                <a:srgbClr val="FFFF00"/>
              </a:solidFill>
              <a:latin typeface="Times New Roman" panose="02020603050405020304" pitchFamily="18" charset="0"/>
              <a:ea typeface="隶书" pitchFamily="49" charset="-122"/>
            </a:endParaRPr>
          </a:p>
          <a:p>
            <a:pPr lvl="0">
              <a:spcBef>
                <a:spcPct val="20000"/>
              </a:spcBef>
            </a:pPr>
            <a:r>
              <a:rPr lang="zh-CN" altLang="en-US" sz="3200">
                <a:solidFill>
                  <a:srgbClr val="FFFF00"/>
                </a:solidFill>
                <a:latin typeface="Times New Roman" panose="02020603050405020304" pitchFamily="18" charset="0"/>
                <a:ea typeface="隶书" pitchFamily="49" charset="-122"/>
              </a:rPr>
              <a:t>奔流到海不复回。</a:t>
            </a:r>
            <a:endParaRPr lang="zh-CN" altLang="en-US" sz="3200">
              <a:solidFill>
                <a:srgbClr val="FFFF00"/>
              </a:solidFill>
              <a:latin typeface="Times New Roman" panose="02020603050405020304" pitchFamily="18" charset="0"/>
              <a:ea typeface="隶书" pitchFamily="49" charset="-122"/>
            </a:endParaRPr>
          </a:p>
          <a:p>
            <a:pPr lvl="0">
              <a:spcBef>
                <a:spcPct val="20000"/>
              </a:spcBef>
            </a:pPr>
            <a:r>
              <a:rPr lang="zh-CN" altLang="en-US" sz="3200">
                <a:solidFill>
                  <a:srgbClr val="FFFF00"/>
                </a:solidFill>
                <a:latin typeface="Times New Roman" panose="02020603050405020304" pitchFamily="18" charset="0"/>
                <a:ea typeface="隶书" pitchFamily="49" charset="-122"/>
              </a:rPr>
              <a:t>君不见高堂明镜悲白发，</a:t>
            </a:r>
            <a:endParaRPr lang="zh-CN" altLang="en-US" sz="3200">
              <a:solidFill>
                <a:srgbClr val="FFFF00"/>
              </a:solidFill>
              <a:latin typeface="Times New Roman" panose="02020603050405020304" pitchFamily="18" charset="0"/>
              <a:ea typeface="隶书" pitchFamily="49" charset="-122"/>
            </a:endParaRPr>
          </a:p>
          <a:p>
            <a:pPr lvl="0">
              <a:spcBef>
                <a:spcPct val="20000"/>
              </a:spcBef>
            </a:pPr>
            <a:r>
              <a:rPr lang="zh-CN" altLang="en-US" sz="3200">
                <a:solidFill>
                  <a:srgbClr val="FFFF00"/>
                </a:solidFill>
                <a:latin typeface="Times New Roman" panose="02020603050405020304" pitchFamily="18" charset="0"/>
                <a:ea typeface="隶书" pitchFamily="49" charset="-122"/>
              </a:rPr>
              <a:t>朝如青丝暮成雪。</a:t>
            </a:r>
            <a:endParaRPr lang="zh-CN" altLang="en-US" sz="3200">
              <a:solidFill>
                <a:srgbClr val="FFFF00"/>
              </a:solidFill>
              <a:latin typeface="Times New Roman" panose="02020603050405020304" pitchFamily="18" charset="0"/>
              <a:ea typeface="隶书" pitchFamily="49" charset="-122"/>
            </a:endParaRPr>
          </a:p>
          <a:p>
            <a:pPr lvl="0">
              <a:spcBef>
                <a:spcPct val="20000"/>
              </a:spcBef>
            </a:pPr>
            <a:endParaRPr lang="zh-CN" altLang="en-US" sz="3200">
              <a:solidFill>
                <a:srgbClr val="FFFF00"/>
              </a:solidFill>
              <a:latin typeface="Times New Roman" panose="02020603050405020304" pitchFamily="18" charset="0"/>
              <a:ea typeface="隶书" pitchFamily="49" charset="-122"/>
            </a:endParaRPr>
          </a:p>
        </p:txBody>
      </p:sp>
      <p:pic>
        <p:nvPicPr>
          <p:cNvPr id="1026" name="Picture 2" descr="壶口瀑布开放时间2019+特色景点_旅泊网"/>
          <p:cNvPicPr>
            <a:picLocks noChangeAspect="1" noChangeArrowheads="1"/>
          </p:cNvPicPr>
          <p:nvPr/>
        </p:nvPicPr>
        <p:blipFill rotWithShape="1">
          <a:blip r:embed="rId1">
            <a:extLst>
              <a:ext uri="{28A0092B-C50C-407E-A947-70E740481C1C}">
                <a14:useLocalDpi xmlns:a14="http://schemas.microsoft.com/office/drawing/2010/main" val="0"/>
              </a:ext>
            </a:extLst>
          </a:blip>
          <a:srcRect l="16277" r="7762"/>
          <a:stretch>
            <a:fillRect/>
          </a:stretch>
        </p:blipFill>
        <p:spPr bwMode="auto">
          <a:xfrm>
            <a:off x="5591944" y="620688"/>
            <a:ext cx="6048672" cy="5286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box(in)">
                                      <p:cBhvr>
                                        <p:cTn id="7" dur="500"/>
                                        <p:tgtEl>
                                          <p:spTgt spid="21507"/>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21505"/>
                                        </p:tgtEl>
                                        <p:attrNameLst>
                                          <p:attrName>style.visibility</p:attrName>
                                        </p:attrNameLst>
                                      </p:cBhvr>
                                      <p:to>
                                        <p:strVal val="visible"/>
                                      </p:to>
                                    </p:set>
                                    <p:anim calcmode="lin" valueType="num">
                                      <p:cBhvr>
                                        <p:cTn id="12" dur="1000" fill="hold"/>
                                        <p:tgtEl>
                                          <p:spTgt spid="21505"/>
                                        </p:tgtEl>
                                        <p:attrNameLst>
                                          <p:attrName>ppt_w</p:attrName>
                                        </p:attrNameLst>
                                      </p:cBhvr>
                                      <p:tavLst>
                                        <p:tav tm="0">
                                          <p:val>
                                            <p:fltVal val="0"/>
                                          </p:val>
                                        </p:tav>
                                        <p:tav tm="100000">
                                          <p:val>
                                            <p:strVal val="#ppt_w"/>
                                          </p:val>
                                        </p:tav>
                                      </p:tavLst>
                                    </p:anim>
                                    <p:anim calcmode="lin" valueType="num">
                                      <p:cBhvr>
                                        <p:cTn id="13" dur="1000" fill="hold"/>
                                        <p:tgtEl>
                                          <p:spTgt spid="21505"/>
                                        </p:tgtEl>
                                        <p:attrNameLst>
                                          <p:attrName>ppt_h</p:attrName>
                                        </p:attrNameLst>
                                      </p:cBhvr>
                                      <p:tavLst>
                                        <p:tav tm="0">
                                          <p:val>
                                            <p:fltVal val="0"/>
                                          </p:val>
                                        </p:tav>
                                        <p:tav tm="100000">
                                          <p:val>
                                            <p:strVal val="#ppt_h"/>
                                          </p:val>
                                        </p:tav>
                                      </p:tavLst>
                                    </p:anim>
                                    <p:anim calcmode="lin" valueType="num">
                                      <p:cBhvr>
                                        <p:cTn id="14" dur="1000" fill="hold"/>
                                        <p:tgtEl>
                                          <p:spTgt spid="2150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2150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p:bldP spid="2150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21壶口瀑布-旅游攻略-门票-地址-问答-游记点评，宜川旅游旅游景点推荐-去哪儿攻略"/>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590" y="598488"/>
            <a:ext cx="8572500" cy="5715000"/>
          </a:xfrm>
          <a:prstGeom prst="rect">
            <a:avLst/>
          </a:prstGeom>
          <a:noFill/>
          <a:extLst>
            <a:ext uri="{909E8E84-426E-40DD-AFC4-6F175D3DCCD1}">
              <a14:hiddenFill xmlns:a14="http://schemas.microsoft.com/office/drawing/2010/main">
                <a:solidFill>
                  <a:srgbClr val="FFFFFF"/>
                </a:solidFill>
              </a14:hiddenFill>
            </a:ext>
          </a:extLst>
        </p:spPr>
      </p:pic>
      <p:sp>
        <p:nvSpPr>
          <p:cNvPr id="22530" name="Text Box 2"/>
          <p:cNvSpPr txBox="1">
            <a:spLocks noChangeArrowheads="1"/>
          </p:cNvSpPr>
          <p:nvPr/>
        </p:nvSpPr>
        <p:spPr bwMode="auto">
          <a:xfrm>
            <a:off x="1992312" y="438815"/>
            <a:ext cx="8496175" cy="829945"/>
          </a:xfrm>
          <a:prstGeom prst="rect">
            <a:avLst/>
          </a:prstGeom>
          <a:solidFill>
            <a:srgbClr val="FFFF00"/>
          </a:solidFill>
          <a:ln w="38100">
            <a:solidFill>
              <a:srgbClr val="FF0000"/>
            </a:solid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hangingPunct="0"/>
            <a:r>
              <a:rPr lang="zh-CN" altLang="en-US" sz="4800" b="1" spc="0" dirty="0">
                <a:solidFill>
                  <a:schemeClr val="bg1"/>
                </a:solidFill>
                <a:effectLst>
                  <a:outerShdw blurRad="38100" dist="38100" dir="2700000" algn="tl">
                    <a:srgbClr val="000000"/>
                  </a:outerShdw>
                </a:effectLst>
                <a:latin typeface="Times New Roman" panose="02020603050405020304" pitchFamily="18" charset="0"/>
              </a:rPr>
              <a:t>“</a:t>
            </a:r>
            <a:r>
              <a:rPr lang="zh-CN" altLang="en-US" sz="4800" b="1" u="sng" spc="0" dirty="0">
                <a:solidFill>
                  <a:schemeClr val="bg1"/>
                </a:solidFill>
                <a:effectLst>
                  <a:outerShdw blurRad="38100" dist="38100" dir="2700000" algn="tl">
                    <a:srgbClr val="000000"/>
                  </a:outerShdw>
                </a:effectLst>
                <a:latin typeface="Times New Roman" panose="02020603050405020304" pitchFamily="18" charset="0"/>
              </a:rPr>
              <a:t>君不见</a:t>
            </a:r>
            <a:r>
              <a:rPr lang="zh-CN" altLang="en-US" sz="4800" b="1" spc="0" dirty="0">
                <a:solidFill>
                  <a:schemeClr val="bg1"/>
                </a:solidFill>
                <a:effectLst>
                  <a:outerShdw blurRad="38100" dist="38100" dir="2700000" algn="tl">
                    <a:srgbClr val="000000"/>
                  </a:outerShdw>
                </a:effectLst>
                <a:latin typeface="Times New Roman" panose="02020603050405020304" pitchFamily="18" charset="0"/>
              </a:rPr>
              <a:t>，黄河之水天上来” </a:t>
            </a:r>
            <a:endParaRPr lang="zh-CN" altLang="en-US" sz="4800" b="1" dirty="0">
              <a:solidFill>
                <a:schemeClr val="bg1"/>
              </a:solidFill>
              <a:effectLst>
                <a:outerShdw blurRad="38100" dist="38100" dir="2700000" algn="tl">
                  <a:srgbClr val="000000"/>
                </a:outerShdw>
              </a:effectLst>
              <a:latin typeface="Times New Roman" panose="02020603050405020304" pitchFamily="18" charset="0"/>
            </a:endParaRPr>
          </a:p>
        </p:txBody>
      </p:sp>
      <p:sp>
        <p:nvSpPr>
          <p:cNvPr id="22531" name="Text Box 4"/>
          <p:cNvSpPr txBox="1"/>
          <p:nvPr/>
        </p:nvSpPr>
        <p:spPr>
          <a:xfrm>
            <a:off x="8539910" y="1700808"/>
            <a:ext cx="3503712" cy="2062103"/>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r>
              <a:rPr lang="zh-CN" altLang="en-US" sz="3200" b="1" dirty="0">
                <a:latin typeface="Times New Roman" panose="02020603050405020304" pitchFamily="18" charset="0"/>
              </a:rPr>
              <a:t>  </a:t>
            </a:r>
            <a:r>
              <a:rPr lang="zh-CN" altLang="en-US" sz="3200" b="1" dirty="0">
                <a:solidFill>
                  <a:schemeClr val="bg1"/>
                </a:solidFill>
                <a:latin typeface="Times New Roman" panose="02020603050405020304" pitchFamily="18" charset="0"/>
              </a:rPr>
              <a:t> </a:t>
            </a:r>
            <a:r>
              <a:rPr lang="zh-CN" altLang="en-US" sz="3200" b="1" dirty="0">
                <a:solidFill>
                  <a:srgbClr val="00B0F0"/>
                </a:solidFill>
                <a:latin typeface="Times New Roman" panose="02020603050405020304" pitchFamily="18" charset="0"/>
              </a:rPr>
              <a:t>当大家看到这么气势磅礴的黄河的时候会感到心情怎么样</a:t>
            </a:r>
            <a:r>
              <a:rPr lang="zh-CN" altLang="en-US" sz="3200" b="1" dirty="0" smtClean="0">
                <a:solidFill>
                  <a:srgbClr val="00B0F0"/>
                </a:solidFill>
                <a:latin typeface="Times New Roman" panose="02020603050405020304" pitchFamily="18" charset="0"/>
              </a:rPr>
              <a:t>？</a:t>
            </a:r>
            <a:endParaRPr lang="en-US" altLang="zh-CN" sz="3200" b="1" dirty="0">
              <a:solidFill>
                <a:srgbClr val="00B0F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ppt_x"/>
                                          </p:val>
                                        </p:tav>
                                        <p:tav tm="100000">
                                          <p:val>
                                            <p:strVal val="#ppt_x"/>
                                          </p:val>
                                        </p:tav>
                                      </p:tavLst>
                                    </p:anim>
                                    <p:anim calcmode="lin" valueType="num">
                                      <p:cBhvr additive="base">
                                        <p:cTn id="8" dur="500" fill="hold"/>
                                        <p:tgtEl>
                                          <p:spTgt spid="225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gtEl>
                                        <p:attrNameLst>
                                          <p:attrName>style.visibility</p:attrName>
                                        </p:attrNameLst>
                                      </p:cBhvr>
                                      <p:to>
                                        <p:strVal val="visible"/>
                                      </p:to>
                                    </p:set>
                                    <p:anim calcmode="lin" valueType="num">
                                      <p:cBhvr additive="base">
                                        <p:cTn id="13" dur="500" fill="hold"/>
                                        <p:tgtEl>
                                          <p:spTgt spid="22531"/>
                                        </p:tgtEl>
                                        <p:attrNameLst>
                                          <p:attrName>ppt_x</p:attrName>
                                        </p:attrNameLst>
                                      </p:cBhvr>
                                      <p:tavLst>
                                        <p:tav tm="0">
                                          <p:val>
                                            <p:strVal val="#ppt_x"/>
                                          </p:val>
                                        </p:tav>
                                        <p:tav tm="100000">
                                          <p:val>
                                            <p:strVal val="#ppt_x"/>
                                          </p:val>
                                        </p:tav>
                                      </p:tavLst>
                                    </p:anim>
                                    <p:anim calcmode="lin" valueType="num">
                                      <p:cBhvr additive="base">
                                        <p:cTn id="14" dur="500" fill="hold"/>
                                        <p:tgtEl>
                                          <p:spTgt spid="225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225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91344" y="44624"/>
            <a:ext cx="11388725" cy="4194175"/>
          </a:xfrm>
        </p:spPr>
        <p:txBody>
          <a:bodyPr/>
          <a:lstStyle/>
          <a:p>
            <a:r>
              <a:rPr lang="en-US" altLang="zh-CN" dirty="0" smtClean="0">
                <a:solidFill>
                  <a:schemeClr val="tx1">
                    <a:lumMod val="60000"/>
                    <a:lumOff val="40000"/>
                  </a:schemeClr>
                </a:solidFill>
              </a:rPr>
              <a:t>       《</a:t>
            </a:r>
            <a:r>
              <a:rPr lang="zh-CN" altLang="en-US" dirty="0">
                <a:solidFill>
                  <a:srgbClr val="FFC000"/>
                </a:solidFill>
              </a:rPr>
              <a:t>论语</a:t>
            </a:r>
            <a:r>
              <a:rPr lang="en-US" altLang="zh-CN" dirty="0" smtClean="0">
                <a:solidFill>
                  <a:schemeClr val="tx1">
                    <a:lumMod val="60000"/>
                    <a:lumOff val="40000"/>
                  </a:schemeClr>
                </a:solidFill>
              </a:rPr>
              <a:t>》</a:t>
            </a:r>
            <a:r>
              <a:rPr lang="zh-CN" altLang="en-US" dirty="0">
                <a:solidFill>
                  <a:schemeClr val="tx1">
                    <a:lumMod val="60000"/>
                    <a:lumOff val="40000"/>
                  </a:schemeClr>
                </a:solidFill>
              </a:rPr>
              <a:t>： </a:t>
            </a:r>
            <a:r>
              <a:rPr lang="zh-CN" altLang="en-US" dirty="0" smtClean="0">
                <a:solidFill>
                  <a:schemeClr val="tx1">
                    <a:lumMod val="60000"/>
                    <a:lumOff val="40000"/>
                  </a:schemeClr>
                </a:solidFill>
              </a:rPr>
              <a:t>“</a:t>
            </a:r>
            <a:r>
              <a:rPr lang="zh-CN" altLang="en-US" dirty="0">
                <a:solidFill>
                  <a:schemeClr val="tx1">
                    <a:lumMod val="60000"/>
                    <a:lumOff val="40000"/>
                  </a:schemeClr>
                </a:solidFill>
              </a:rPr>
              <a:t>子在川上曰：逝者如斯夫，不舍昼夜</a:t>
            </a:r>
            <a:r>
              <a:rPr lang="zh-CN" altLang="en-US" dirty="0" smtClean="0">
                <a:solidFill>
                  <a:schemeClr val="tx1">
                    <a:lumMod val="60000"/>
                    <a:lumOff val="40000"/>
                  </a:schemeClr>
                </a:solidFill>
              </a:rPr>
              <a:t>” ；</a:t>
            </a:r>
            <a:endParaRPr lang="en-US" altLang="zh-CN" dirty="0" smtClean="0">
              <a:solidFill>
                <a:schemeClr val="tx1">
                  <a:lumMod val="60000"/>
                  <a:lumOff val="40000"/>
                </a:schemeClr>
              </a:solidFill>
            </a:endParaRPr>
          </a:p>
          <a:p>
            <a:r>
              <a:rPr lang="zh-CN" altLang="en-US" dirty="0" smtClean="0">
                <a:solidFill>
                  <a:schemeClr val="tx1">
                    <a:lumMod val="60000"/>
                    <a:lumOff val="40000"/>
                  </a:schemeClr>
                </a:solidFill>
              </a:rPr>
              <a:t>       汉</a:t>
            </a:r>
            <a:r>
              <a:rPr lang="zh-CN" altLang="en-US" dirty="0">
                <a:solidFill>
                  <a:schemeClr val="tx1">
                    <a:lumMod val="60000"/>
                    <a:lumOff val="40000"/>
                  </a:schemeClr>
                </a:solidFill>
              </a:rPr>
              <a:t>乐府</a:t>
            </a:r>
            <a:r>
              <a:rPr lang="en-US" altLang="zh-CN" dirty="0">
                <a:solidFill>
                  <a:schemeClr val="tx1">
                    <a:lumMod val="60000"/>
                    <a:lumOff val="40000"/>
                  </a:schemeClr>
                </a:solidFill>
              </a:rPr>
              <a:t>《</a:t>
            </a:r>
            <a:r>
              <a:rPr lang="zh-CN" altLang="en-US" dirty="0">
                <a:solidFill>
                  <a:srgbClr val="FFC000"/>
                </a:solidFill>
              </a:rPr>
              <a:t>长歌行</a:t>
            </a:r>
            <a:r>
              <a:rPr lang="en-US" altLang="zh-CN" dirty="0" smtClean="0">
                <a:solidFill>
                  <a:schemeClr val="tx1">
                    <a:lumMod val="60000"/>
                    <a:lumOff val="40000"/>
                  </a:schemeClr>
                </a:solidFill>
              </a:rPr>
              <a:t>》</a:t>
            </a:r>
            <a:r>
              <a:rPr lang="zh-CN" altLang="en-US" dirty="0" smtClean="0">
                <a:solidFill>
                  <a:schemeClr val="tx1">
                    <a:lumMod val="60000"/>
                    <a:lumOff val="40000"/>
                  </a:schemeClr>
                </a:solidFill>
              </a:rPr>
              <a:t>：</a:t>
            </a:r>
            <a:r>
              <a:rPr lang="zh-CN" altLang="en-US" dirty="0">
                <a:solidFill>
                  <a:schemeClr val="tx1">
                    <a:lumMod val="60000"/>
                    <a:lumOff val="40000"/>
                  </a:schemeClr>
                </a:solidFill>
              </a:rPr>
              <a:t>“百川东入海，何日复西归；少壮不努力，老大徒伤悲。”告诫世人：光阴易逝难回头，莫让年华付水流</a:t>
            </a:r>
            <a:r>
              <a:rPr lang="zh-CN" altLang="en-US" dirty="0" smtClean="0">
                <a:solidFill>
                  <a:schemeClr val="tx1">
                    <a:lumMod val="60000"/>
                    <a:lumOff val="40000"/>
                  </a:schemeClr>
                </a:solidFill>
              </a:rPr>
              <a:t>。</a:t>
            </a:r>
            <a:endParaRPr lang="en-US" altLang="zh-CN" dirty="0" smtClean="0">
              <a:solidFill>
                <a:schemeClr val="tx1">
                  <a:lumMod val="60000"/>
                  <a:lumOff val="40000"/>
                </a:schemeClr>
              </a:solidFill>
            </a:endParaRPr>
          </a:p>
          <a:p>
            <a:r>
              <a:rPr lang="en-US" altLang="zh-CN" dirty="0">
                <a:solidFill>
                  <a:schemeClr val="tx1">
                    <a:lumMod val="60000"/>
                    <a:lumOff val="40000"/>
                  </a:schemeClr>
                </a:solidFill>
              </a:rPr>
              <a:t> </a:t>
            </a:r>
            <a:r>
              <a:rPr lang="en-US" altLang="zh-CN" dirty="0" smtClean="0">
                <a:solidFill>
                  <a:schemeClr val="tx1">
                    <a:lumMod val="60000"/>
                    <a:lumOff val="40000"/>
                  </a:schemeClr>
                </a:solidFill>
              </a:rPr>
              <a:t>      </a:t>
            </a:r>
            <a:r>
              <a:rPr lang="zh-CN" altLang="en-US" dirty="0" smtClean="0">
                <a:solidFill>
                  <a:schemeClr val="tx1">
                    <a:lumMod val="60000"/>
                    <a:lumOff val="40000"/>
                  </a:schemeClr>
                </a:solidFill>
              </a:rPr>
              <a:t>宋代</a:t>
            </a:r>
            <a:r>
              <a:rPr lang="zh-CN" altLang="en-US" dirty="0">
                <a:solidFill>
                  <a:schemeClr val="tx1">
                    <a:lumMod val="60000"/>
                    <a:lumOff val="40000"/>
                  </a:schemeClr>
                </a:solidFill>
              </a:rPr>
              <a:t>豪放派词人</a:t>
            </a:r>
            <a:r>
              <a:rPr lang="zh-CN" altLang="en-US" dirty="0">
                <a:solidFill>
                  <a:srgbClr val="FFC000"/>
                </a:solidFill>
              </a:rPr>
              <a:t>苏东坡</a:t>
            </a:r>
            <a:r>
              <a:rPr lang="zh-CN" altLang="en-US" dirty="0">
                <a:solidFill>
                  <a:schemeClr val="tx1">
                    <a:lumMod val="60000"/>
                    <a:lumOff val="40000"/>
                  </a:schemeClr>
                </a:solidFill>
              </a:rPr>
              <a:t>高唱“大江东去，浪淘尽，千古风流人物”</a:t>
            </a:r>
            <a:r>
              <a:rPr lang="zh-CN" altLang="en-US" dirty="0" smtClean="0">
                <a:solidFill>
                  <a:schemeClr val="tx1">
                    <a:lumMod val="60000"/>
                    <a:lumOff val="40000"/>
                  </a:schemeClr>
                </a:solidFill>
              </a:rPr>
              <a:t>以及明代三才子之首</a:t>
            </a:r>
            <a:r>
              <a:rPr lang="zh-CN" altLang="en-US" u="sng" dirty="0" smtClean="0">
                <a:hlinkClick r:id="rId1"/>
              </a:rPr>
              <a:t>杨</a:t>
            </a:r>
            <a:r>
              <a:rPr lang="zh-CN" altLang="en-US" u="sng" dirty="0">
                <a:hlinkClick r:id="rId1"/>
              </a:rPr>
              <a:t>慎</a:t>
            </a:r>
            <a:r>
              <a:rPr lang="zh-CN" altLang="en-US" dirty="0" smtClean="0">
                <a:solidFill>
                  <a:schemeClr val="tx1">
                    <a:lumMod val="60000"/>
                    <a:lumOff val="40000"/>
                  </a:schemeClr>
                </a:solidFill>
              </a:rPr>
              <a:t>的</a:t>
            </a:r>
            <a:r>
              <a:rPr lang="zh-CN" altLang="en-US" dirty="0">
                <a:solidFill>
                  <a:schemeClr val="tx1">
                    <a:lumMod val="60000"/>
                    <a:lumOff val="40000"/>
                  </a:schemeClr>
                </a:solidFill>
              </a:rPr>
              <a:t>“滚滚长江东逝水，浪花淘尽英雄”都是我国古代“流水文化”的</a:t>
            </a:r>
            <a:r>
              <a:rPr lang="zh-CN" altLang="en-US" dirty="0" smtClean="0">
                <a:solidFill>
                  <a:schemeClr val="tx1">
                    <a:lumMod val="60000"/>
                    <a:lumOff val="40000"/>
                  </a:schemeClr>
                </a:solidFill>
              </a:rPr>
              <a:t>扩展</a:t>
            </a:r>
            <a:r>
              <a:rPr lang="zh-CN" altLang="en-US" dirty="0">
                <a:solidFill>
                  <a:schemeClr val="tx1">
                    <a:lumMod val="60000"/>
                    <a:lumOff val="40000"/>
                  </a:schemeClr>
                </a:solidFill>
              </a:rPr>
              <a:t>和延续</a:t>
            </a:r>
            <a:r>
              <a:rPr lang="zh-CN" altLang="en-US" dirty="0" smtClean="0">
                <a:solidFill>
                  <a:schemeClr val="tx1">
                    <a:lumMod val="60000"/>
                    <a:lumOff val="40000"/>
                  </a:schemeClr>
                </a:solidFill>
              </a:rPr>
              <a:t>。</a:t>
            </a:r>
            <a:endParaRPr lang="en-US" altLang="zh-CN" dirty="0" smtClean="0">
              <a:solidFill>
                <a:schemeClr val="tx1">
                  <a:lumMod val="60000"/>
                  <a:lumOff val="40000"/>
                </a:schemeClr>
              </a:solidFill>
            </a:endParaRPr>
          </a:p>
          <a:p>
            <a:r>
              <a:rPr lang="en-US" altLang="zh-CN" dirty="0" smtClean="0">
                <a:solidFill>
                  <a:schemeClr val="tx1">
                    <a:lumMod val="60000"/>
                    <a:lumOff val="40000"/>
                  </a:schemeClr>
                </a:solidFill>
              </a:rPr>
              <a:t>      《</a:t>
            </a:r>
            <a:r>
              <a:rPr lang="zh-CN" altLang="en-US" dirty="0">
                <a:solidFill>
                  <a:schemeClr val="tx1">
                    <a:lumMod val="60000"/>
                    <a:lumOff val="40000"/>
                  </a:schemeClr>
                </a:solidFill>
              </a:rPr>
              <a:t>将进酒</a:t>
            </a:r>
            <a:r>
              <a:rPr lang="en-US" altLang="zh-CN" dirty="0">
                <a:solidFill>
                  <a:schemeClr val="tx1">
                    <a:lumMod val="60000"/>
                    <a:lumOff val="40000"/>
                  </a:schemeClr>
                </a:solidFill>
              </a:rPr>
              <a:t>》</a:t>
            </a:r>
            <a:r>
              <a:rPr lang="zh-CN" altLang="en-US" dirty="0">
                <a:solidFill>
                  <a:schemeClr val="tx1">
                    <a:lumMod val="60000"/>
                    <a:lumOff val="40000"/>
                  </a:schemeClr>
                </a:solidFill>
              </a:rPr>
              <a:t>一开篇，就把读者的视线引到中华民族的母亲河</a:t>
            </a:r>
            <a:r>
              <a:rPr lang="en-US" altLang="zh-CN" dirty="0">
                <a:solidFill>
                  <a:schemeClr val="tx1">
                    <a:lumMod val="60000"/>
                    <a:lumOff val="40000"/>
                  </a:schemeClr>
                </a:solidFill>
              </a:rPr>
              <a:t>——</a:t>
            </a:r>
            <a:r>
              <a:rPr lang="zh-CN" altLang="en-US" dirty="0">
                <a:solidFill>
                  <a:schemeClr val="tx1">
                    <a:lumMod val="60000"/>
                    <a:lumOff val="40000"/>
                  </a:schemeClr>
                </a:solidFill>
              </a:rPr>
              <a:t>黄河，</a:t>
            </a:r>
            <a:r>
              <a:rPr lang="zh-CN" altLang="en-US" dirty="0">
                <a:solidFill>
                  <a:srgbClr val="FFC000"/>
                </a:solidFill>
              </a:rPr>
              <a:t>既描写了大河奔腾的壮观景象，又抒发</a:t>
            </a:r>
            <a:r>
              <a:rPr lang="zh-CN" altLang="en-US" dirty="0" smtClean="0">
                <a:solidFill>
                  <a:srgbClr val="FFC000"/>
                </a:solidFill>
              </a:rPr>
              <a:t>作者对于时光流逝的感慨。</a:t>
            </a:r>
            <a:endParaRPr lang="zh-CN" altLang="en-US" dirty="0">
              <a:solidFill>
                <a:srgbClr val="FFC000"/>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a:xfrm>
            <a:off x="401638" y="609600"/>
            <a:ext cx="11388725" cy="1143000"/>
          </a:xfrm>
          <a:prstGeom prst="rect">
            <a:avLst/>
          </a:prstGeom>
          <a:noFill/>
          <a:ln>
            <a:noFill/>
            <a:miter lim="800000"/>
          </a:ln>
        </p:spPr>
        <p:txBody>
          <a:bodyPr wrap="square" lIns="91440" tIns="45720" rIns="91440" bIns="45720" anchor="ctr" anchorCtr="0"/>
          <a:lstStyle>
            <a:lvl1pPr marL="0" indent="0" algn="ctr" defTabSz="914400" rtl="0" eaLnBrk="0" fontAlgn="base" hangingPunct="0">
              <a:lnSpc>
                <a:spcPct val="100000"/>
              </a:lnSpc>
              <a:spcBef>
                <a:spcPct val="0"/>
              </a:spcBef>
              <a:spcAft>
                <a:spcPct val="0"/>
              </a:spcAft>
              <a:buClrTx/>
              <a:buSzTx/>
              <a:buFontTx/>
              <a:buNone/>
              <a:defRPr lang="zh-CN" altLang="en-US" sz="4400">
                <a:solidFill>
                  <a:schemeClr val="tx2"/>
                </a:solidFill>
                <a:latin typeface="Arial" panose="020B0604020202020204" pitchFamily="34" charset="0"/>
                <a:ea typeface="宋体" panose="02010600030101010101" pitchFamily="2" charset="-122"/>
                <a:cs typeface="+mj-cs"/>
              </a:defRPr>
            </a:lvl1pPr>
          </a:lstStyle>
          <a:p>
            <a:pPr lvl="0" algn="l" eaLnBrk="1" hangingPunct="1"/>
            <a:br>
              <a:rPr lang="en-US" altLang="zh-CN" sz="3200" b="1"/>
            </a:br>
            <a:br>
              <a:rPr lang="en-US" altLang="zh-CN" sz="3200" b="1"/>
            </a:br>
            <a:br>
              <a:rPr lang="en-US" altLang="zh-CN" sz="3200" b="1"/>
            </a:br>
            <a:br>
              <a:rPr lang="en-US" altLang="zh-CN" sz="3200" b="1"/>
            </a:br>
            <a:r>
              <a:rPr lang="zh-CN" altLang="en-US" sz="3600" b="1">
                <a:solidFill>
                  <a:schemeClr val="bg1"/>
                </a:solidFill>
              </a:rPr>
              <a:t>“</a:t>
            </a:r>
            <a:r>
              <a:rPr lang="zh-CN" altLang="en-US" sz="3600" b="1" u="sng">
                <a:solidFill>
                  <a:schemeClr val="bg1"/>
                </a:solidFill>
              </a:rPr>
              <a:t>君不见</a:t>
            </a:r>
            <a:r>
              <a:rPr lang="zh-CN" altLang="en-US" sz="3600" b="1">
                <a:solidFill>
                  <a:schemeClr val="bg1"/>
                </a:solidFill>
              </a:rPr>
              <a:t>，高堂明镜悲白发，朝如青丝暮成雪”</a:t>
            </a:r>
            <a:br>
              <a:rPr lang="en-US" altLang="zh-CN" sz="3200" b="1"/>
            </a:br>
            <a:r>
              <a:rPr lang="en-US" altLang="zh-CN" sz="3200" b="1">
                <a:solidFill>
                  <a:srgbClr val="C00000"/>
                </a:solidFill>
              </a:rPr>
              <a:t> </a:t>
            </a:r>
            <a:br>
              <a:rPr lang="en-US" altLang="zh-CN" sz="3200" b="1">
                <a:solidFill>
                  <a:srgbClr val="C00000"/>
                </a:solidFill>
              </a:rPr>
            </a:br>
            <a:r>
              <a:rPr lang="en-US" altLang="zh-CN" sz="3200" b="1">
                <a:solidFill>
                  <a:srgbClr val="C00000"/>
                </a:solidFill>
              </a:rPr>
              <a:t> </a:t>
            </a:r>
            <a:br>
              <a:rPr lang="en-US" altLang="zh-CN" sz="3200" b="1">
                <a:solidFill>
                  <a:srgbClr val="C00000"/>
                </a:solidFill>
              </a:rPr>
            </a:br>
            <a:br>
              <a:rPr lang="en-US" altLang="zh-CN" sz="3200" b="1">
                <a:solidFill>
                  <a:srgbClr val="C00000"/>
                </a:solidFill>
              </a:rPr>
            </a:br>
            <a:endParaRPr lang="zh-CN" altLang="en-US" sz="3200" b="1">
              <a:solidFill>
                <a:srgbClr val="C00000"/>
              </a:solidFill>
            </a:endParaRPr>
          </a:p>
        </p:txBody>
      </p:sp>
      <p:sp>
        <p:nvSpPr>
          <p:cNvPr id="23554" name="Rectangle 3"/>
          <p:cNvSpPr>
            <a:spLocks noGrp="1"/>
          </p:cNvSpPr>
          <p:nvPr>
            <p:ph idx="1"/>
          </p:nvPr>
        </p:nvSpPr>
        <p:spPr>
          <a:xfrm>
            <a:off x="401638" y="1905000"/>
            <a:ext cx="11388725" cy="4194175"/>
          </a:xfrm>
          <a:prstGeom prst="rect">
            <a:avLst/>
          </a:prstGeom>
          <a:noFill/>
          <a:ln>
            <a:noFill/>
            <a:miter lim="800000"/>
          </a:ln>
        </p:spPr>
        <p:txBody>
          <a:bodyPr wrap="square" lIns="91440" tIns="45720" rIns="91440" bIns="45720" anchor="t" anchorCtr="0"/>
          <a:lstStyle>
            <a:lvl1pPr marL="342900" indent="-3429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v"/>
              <a:defRPr lang="zh-CN" altLang="en-US" sz="320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
              <a:defRPr lang="zh-CN" altLang="en-US" sz="280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v"/>
              <a:defRPr lang="zh-CN" altLang="en-US" sz="240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
              <a:defRPr lang="zh-CN" altLang="en-US" sz="200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5pPr>
            <a:lvl6pPr marL="25146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6pPr>
            <a:lvl7pPr marL="29718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7pPr>
            <a:lvl8pPr marL="34290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8pPr>
            <a:lvl9pPr marL="38862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9pPr>
          </a:lstStyle>
          <a:p>
            <a:pPr lvl="0" eaLnBrk="1" hangingPunct="1"/>
            <a:r>
              <a:rPr lang="zh-CN" altLang="en-US" sz="4000" b="1" dirty="0">
                <a:solidFill>
                  <a:schemeClr val="bg1"/>
                </a:solidFill>
              </a:rPr>
              <a:t>“君不见</a:t>
            </a:r>
            <a:r>
              <a:rPr lang="zh-CN" altLang="en-US" sz="4000" dirty="0">
                <a:solidFill>
                  <a:schemeClr val="bg1"/>
                </a:solidFill>
              </a:rPr>
              <a:t> ”</a:t>
            </a:r>
            <a:r>
              <a:rPr lang="zh-CN" altLang="en-US" sz="4000" b="1" dirty="0">
                <a:solidFill>
                  <a:schemeClr val="bg1"/>
                </a:solidFill>
              </a:rPr>
              <a:t>为开头，其表达手法称为“呼告法”，向读者呼告。 </a:t>
            </a:r>
            <a:endParaRPr lang="zh-CN" altLang="en-US" sz="4000" b="1" dirty="0">
              <a:solidFill>
                <a:schemeClr val="bg1"/>
              </a:solidFill>
            </a:endParaRPr>
          </a:p>
          <a:p>
            <a:pPr lvl="0" eaLnBrk="1" hangingPunct="1"/>
            <a:endParaRPr lang="en-US" altLang="zh-CN" sz="4000" b="1" dirty="0">
              <a:solidFill>
                <a:srgbClr val="FF0066"/>
              </a:solidFill>
            </a:endParaRPr>
          </a:p>
        </p:txBody>
      </p:sp>
      <p:pic>
        <p:nvPicPr>
          <p:cNvPr id="2050" name="Picture 2" descr="白发美男全靠脸，马天宇刘学义惊艳时光，王鹤棣却让人无力吐槽！|且试天下|白发|造型_新浪新闻"/>
          <p:cNvPicPr>
            <a:picLocks noChangeAspect="1" noChangeArrowheads="1"/>
          </p:cNvPicPr>
          <p:nvPr/>
        </p:nvPicPr>
        <p:blipFill rotWithShape="1">
          <a:blip r:embed="rId1">
            <a:extLst>
              <a:ext uri="{28A0092B-C50C-407E-A947-70E740481C1C}">
                <a14:useLocalDpi xmlns:a14="http://schemas.microsoft.com/office/drawing/2010/main" val="0"/>
              </a:ext>
            </a:extLst>
          </a:blip>
          <a:srcRect t="16780"/>
          <a:stretch>
            <a:fillRect/>
          </a:stretch>
        </p:blipFill>
        <p:spPr bwMode="auto">
          <a:xfrm>
            <a:off x="7608168" y="3207500"/>
            <a:ext cx="3900407" cy="3656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Tm="6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3"/>
                                        </p:tgtEl>
                                        <p:attrNameLst>
                                          <p:attrName>style.visibility</p:attrName>
                                        </p:attrNameLst>
                                      </p:cBhvr>
                                      <p:to>
                                        <p:strVal val="visible"/>
                                      </p:to>
                                    </p:set>
                                    <p:animEffect transition="in" filter="blinds(horizontal)">
                                      <p:cBhvr>
                                        <p:cTn id="7" dur="500"/>
                                        <p:tgtEl>
                                          <p:spTgt spid="235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标题 1"/>
          <p:cNvSpPr>
            <a:spLocks noGrp="1"/>
          </p:cNvSpPr>
          <p:nvPr>
            <p:ph type="title"/>
          </p:nvPr>
        </p:nvSpPr>
        <p:spPr>
          <a:xfrm>
            <a:off x="401638" y="609600"/>
            <a:ext cx="11388725" cy="1143000"/>
          </a:xfrm>
          <a:prstGeom prst="rect">
            <a:avLst/>
          </a:prstGeom>
          <a:noFill/>
          <a:ln>
            <a:noFill/>
            <a:miter lim="800000"/>
          </a:ln>
        </p:spPr>
        <p:txBody>
          <a:bodyPr wrap="square" lIns="91440" tIns="45720" rIns="91440" bIns="45720" anchor="ctr" anchorCtr="0"/>
          <a:lstStyle>
            <a:lvl1pPr marL="0" indent="0" algn="ctr" defTabSz="914400" rtl="0" eaLnBrk="0" fontAlgn="base" hangingPunct="0">
              <a:lnSpc>
                <a:spcPct val="100000"/>
              </a:lnSpc>
              <a:spcBef>
                <a:spcPct val="0"/>
              </a:spcBef>
              <a:spcAft>
                <a:spcPct val="0"/>
              </a:spcAft>
              <a:buClrTx/>
              <a:buSzTx/>
              <a:buFontTx/>
              <a:buNone/>
              <a:defRPr lang="zh-CN" altLang="en-US" sz="4400">
                <a:solidFill>
                  <a:schemeClr val="tx2"/>
                </a:solidFill>
                <a:latin typeface="Arial" panose="020B0604020202020204" pitchFamily="34" charset="0"/>
                <a:ea typeface="宋体" panose="02010600030101010101" pitchFamily="2" charset="-122"/>
                <a:cs typeface="+mj-cs"/>
              </a:defRPr>
            </a:lvl1pPr>
          </a:lstStyle>
          <a:p>
            <a:pPr lvl="0"/>
            <a:r>
              <a:rPr lang="zh-CN" altLang="en-US" sz="6600">
                <a:solidFill>
                  <a:schemeClr val="bg1"/>
                </a:solidFill>
              </a:rPr>
              <a:t>悲什么？</a:t>
            </a:r>
            <a:endParaRPr lang="zh-CN" altLang="en-US" sz="6600">
              <a:solidFill>
                <a:schemeClr val="bg1"/>
              </a:solidFill>
            </a:endParaRPr>
          </a:p>
        </p:txBody>
      </p:sp>
      <p:sp>
        <p:nvSpPr>
          <p:cNvPr id="20482" name="内容占位符 2"/>
          <p:cNvSpPr>
            <a:spLocks noGrp="1"/>
          </p:cNvSpPr>
          <p:nvPr>
            <p:ph idx="1"/>
          </p:nvPr>
        </p:nvSpPr>
        <p:spPr>
          <a:xfrm>
            <a:off x="401638" y="1905000"/>
            <a:ext cx="11388725" cy="4194175"/>
          </a:xfrm>
          <a:prstGeom prst="rect">
            <a:avLst/>
          </a:prstGeom>
          <a:noFill/>
          <a:ln>
            <a:noFill/>
            <a:miter lim="800000"/>
          </a:ln>
        </p:spPr>
        <p:txBody>
          <a:bodyPr wrap="square" lIns="91440" tIns="45720" rIns="91440" bIns="45720" anchor="t" anchorCtr="0"/>
          <a:lstStyle>
            <a:lvl1pPr marL="342900" indent="-3429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v"/>
              <a:defRPr lang="zh-CN" altLang="en-US" sz="320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
              <a:defRPr lang="zh-CN" altLang="en-US" sz="280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v"/>
              <a:defRPr lang="zh-CN" altLang="en-US" sz="240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
              <a:defRPr lang="zh-CN" altLang="en-US" sz="200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5pPr>
            <a:lvl6pPr marL="25146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6pPr>
            <a:lvl7pPr marL="29718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7pPr>
            <a:lvl8pPr marL="34290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8pPr>
            <a:lvl9pPr marL="38862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9pPr>
          </a:lstStyle>
          <a:p>
            <a:pPr lvl="0"/>
            <a:r>
              <a:rPr lang="zh-CN" altLang="en-US" sz="6000" b="1">
                <a:solidFill>
                  <a:schemeClr val="bg1"/>
                </a:solidFill>
                <a:latin typeface="Times New Roman" panose="02020603050405020304" pitchFamily="18" charset="0"/>
                <a:ea typeface="隶书" pitchFamily="49" charset="-122"/>
              </a:rPr>
              <a:t>人生易老，时光易逝！</a:t>
            </a:r>
            <a:endParaRPr lang="en-US" altLang="zh-CN" sz="6000" b="1">
              <a:solidFill>
                <a:schemeClr val="bg1"/>
              </a:solidFill>
              <a:latin typeface="Times New Roman" panose="02020603050405020304" pitchFamily="18" charset="0"/>
              <a:ea typeface="隶书" pitchFamily="49" charset="-122"/>
            </a:endParaRPr>
          </a:p>
          <a:p>
            <a:pPr lvl="0"/>
            <a:r>
              <a:rPr lang="zh-CN" altLang="en-US" sz="6000" b="1">
                <a:solidFill>
                  <a:schemeClr val="bg1"/>
                </a:solidFill>
              </a:rPr>
              <a:t>岁月无情，人生苦短！一切都由自然规律支配，人根本无可奈何。</a:t>
            </a:r>
            <a:endParaRPr lang="zh-CN" altLang="en-US" sz="6000" b="1">
              <a:solidFill>
                <a:schemeClr val="bg1"/>
              </a:solidFill>
              <a:latin typeface="Times New Roman" panose="02020603050405020304" pitchFamily="18" charset="0"/>
              <a:ea typeface="隶书"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blinds(horizontal)">
                                      <p:cBhvr>
                                        <p:cTn id="7" dur="500"/>
                                        <p:tgtEl>
                                          <p:spTgt spid="204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482">
                                            <p:txEl>
                                              <p:pRg st="1" end="1"/>
                                            </p:txEl>
                                          </p:spTgt>
                                        </p:tgtEl>
                                        <p:attrNameLst>
                                          <p:attrName>style.visibility</p:attrName>
                                        </p:attrNameLst>
                                      </p:cBhvr>
                                      <p:to>
                                        <p:strVal val="visible"/>
                                      </p:to>
                                    </p:set>
                                    <p:animEffect transition="in" filter="blinds(horizontal)">
                                      <p:cBhvr>
                                        <p:cTn id="12" dur="500"/>
                                        <p:tgtEl>
                                          <p:spTgt spid="204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idx="1"/>
          </p:nvPr>
        </p:nvSpPr>
        <p:spPr>
          <a:xfrm>
            <a:off x="247650" y="701040"/>
            <a:ext cx="11696065" cy="5455285"/>
          </a:xfrm>
          <a:prstGeom prst="rect">
            <a:avLst/>
          </a:prstGeom>
          <a:solidFill>
            <a:schemeClr val="accent1">
              <a:lumMod val="10000"/>
            </a:schemeClr>
          </a:solidFill>
        </p:spPr>
        <p:txBody>
          <a:bodyPr vert="horz" wrap="square" lIns="91440" tIns="45720" rIns="91440" bIns="45720" numCol="1" anchor="t" anchorCtr="0" compatLnSpc="1"/>
          <a:lstStyle>
            <a:lvl1pPr marL="342900" indent="-3429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v"/>
              <a:defRPr lang="zh-CN" altLang="en-US" sz="320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
              <a:defRPr lang="zh-CN" altLang="en-US" sz="280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v"/>
              <a:defRPr lang="zh-CN" altLang="en-US" sz="240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
              <a:defRPr lang="zh-CN" altLang="en-US" sz="200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5pPr>
            <a:lvl6pPr marL="25146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6pPr>
            <a:lvl7pPr marL="29718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7pPr>
            <a:lvl8pPr marL="34290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8pPr>
            <a:lvl9pPr marL="38862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9pPr>
          </a:lstStyle>
          <a:p>
            <a:pPr marL="342900" lvl="0" indent="-342900" defTabSz="914400" eaLnBrk="1" hangingPunct="0">
              <a:lnSpc>
                <a:spcPct val="100000"/>
              </a:lnSpc>
            </a:pPr>
            <a:r>
              <a:rPr lang="en-US" altLang="zh-CN" sz="4100" b="1" u="none" spc="0" baseline="0">
                <a:solidFill>
                  <a:srgbClr val="FF0000"/>
                </a:solidFill>
              </a:rPr>
              <a:t>“</a:t>
            </a:r>
            <a:r>
              <a:rPr lang="zh-CN" altLang="en-US" sz="4100" b="1" u="none" spc="0" baseline="0">
                <a:solidFill>
                  <a:srgbClr val="FF0000"/>
                </a:solidFill>
              </a:rPr>
              <a:t>朝如青丝暮成雪”</a:t>
            </a:r>
            <a:endParaRPr lang="zh-CN" altLang="en-US" sz="4100" b="1" u="none" baseline="0">
              <a:solidFill>
                <a:srgbClr val="FF0000"/>
              </a:solidFill>
            </a:endParaRPr>
          </a:p>
          <a:p>
            <a:pPr marL="342900" lvl="0" indent="-342900" defTabSz="914400" eaLnBrk="1" hangingPunct="0">
              <a:lnSpc>
                <a:spcPct val="100000"/>
              </a:lnSpc>
            </a:pPr>
            <a:r>
              <a:rPr lang="zh-CN" altLang="en-US" sz="4000" b="1" u="none" spc="0" baseline="0">
                <a:solidFill>
                  <a:schemeClr val="bg1"/>
                </a:solidFill>
              </a:rPr>
              <a:t>这种感受是许多老年人都有的，但由诗人说出，其意义却非同寻常，形象地表达了诗人政治上的失落感。诗人在</a:t>
            </a:r>
            <a:r>
              <a:rPr lang="en-US" altLang="zh-CN" sz="4000" b="1" u="none" spc="0" baseline="0">
                <a:solidFill>
                  <a:schemeClr val="bg1"/>
                </a:solidFill>
              </a:rPr>
              <a:t>25</a:t>
            </a:r>
            <a:r>
              <a:rPr lang="zh-CN" altLang="en-US" sz="4000" b="1" u="none" spc="0" baseline="0">
                <a:solidFill>
                  <a:schemeClr val="bg1"/>
                </a:solidFill>
              </a:rPr>
              <a:t>岁上“</a:t>
            </a:r>
            <a:r>
              <a:rPr lang="zh-CN" altLang="en-US" sz="4000" b="1" u="none" spc="0" baseline="0">
                <a:solidFill>
                  <a:srgbClr val="FF0000"/>
                </a:solidFill>
              </a:rPr>
              <a:t>辞亲去国，仗剑远游</a:t>
            </a:r>
            <a:r>
              <a:rPr lang="zh-CN" altLang="en-US" sz="4000" b="1" u="none" spc="0" baseline="0">
                <a:solidFill>
                  <a:schemeClr val="bg1"/>
                </a:solidFill>
              </a:rPr>
              <a:t>”，是“</a:t>
            </a:r>
            <a:r>
              <a:rPr lang="zh-CN" altLang="en-US" sz="4000" b="1" u="none" spc="0" baseline="0">
                <a:solidFill>
                  <a:srgbClr val="FF0000"/>
                </a:solidFill>
              </a:rPr>
              <a:t>以当世之务自负”</a:t>
            </a:r>
            <a:r>
              <a:rPr lang="zh-CN" altLang="en-US" sz="4000" b="1" u="none" spc="0" baseline="0">
                <a:solidFill>
                  <a:schemeClr val="bg1"/>
                </a:solidFill>
              </a:rPr>
              <a:t>的，</a:t>
            </a:r>
            <a:r>
              <a:rPr lang="zh-CN" altLang="en-US" sz="4000" b="1" u="none" spc="0" baseline="0">
                <a:solidFill>
                  <a:srgbClr val="FFFF00"/>
                </a:solidFill>
              </a:rPr>
              <a:t>欲以布衣取卿相之位。</a:t>
            </a:r>
            <a:r>
              <a:rPr lang="zh-CN" altLang="en-US" sz="4000" b="1" u="none" spc="0" baseline="0">
                <a:solidFill>
                  <a:schemeClr val="bg1"/>
                </a:solidFill>
              </a:rPr>
              <a:t>如今，</a:t>
            </a:r>
            <a:r>
              <a:rPr lang="en-US" altLang="zh-CN" sz="4000" b="1" u="none" spc="0" baseline="0">
                <a:solidFill>
                  <a:schemeClr val="bg1"/>
                </a:solidFill>
              </a:rPr>
              <a:t>25</a:t>
            </a:r>
            <a:r>
              <a:rPr lang="zh-CN" altLang="en-US" sz="4000" b="1" u="none" spc="0" baseline="0">
                <a:solidFill>
                  <a:schemeClr val="bg1"/>
                </a:solidFill>
              </a:rPr>
              <a:t>年过去了，</a:t>
            </a:r>
            <a:r>
              <a:rPr lang="zh-CN" altLang="en-US" sz="4000" b="1" u="none" spc="0" baseline="0">
                <a:solidFill>
                  <a:srgbClr val="FF0000"/>
                </a:solidFill>
              </a:rPr>
              <a:t>他已满头白发，功业上却毫无成就。</a:t>
            </a:r>
            <a:r>
              <a:rPr lang="zh-CN" altLang="en-US" sz="4000" b="1" u="none" spc="0" baseline="0">
                <a:solidFill>
                  <a:srgbClr val="FFFF00"/>
                </a:solidFill>
              </a:rPr>
              <a:t>回首往事，难免有人生短促之叹，也表达了怀才不遇的苦闷。</a:t>
            </a:r>
            <a:r>
              <a:rPr lang="zh-CN" altLang="en-US" sz="4000" b="1" u="none" spc="0" baseline="0">
                <a:solidFill>
                  <a:srgbClr val="FF0000"/>
                </a:solidFill>
              </a:rPr>
              <a:t> </a:t>
            </a:r>
            <a:endParaRPr lang="zh-CN" altLang="en-US" sz="4000" b="1" u="none" baseline="0">
              <a:solidFill>
                <a:srgbClr val="FF0000"/>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p:nvPr>
        </p:nvSpPr>
        <p:spPr>
          <a:xfrm>
            <a:off x="401638" y="609600"/>
            <a:ext cx="11388725" cy="1143000"/>
          </a:xfrm>
          <a:prstGeom prst="rect">
            <a:avLst/>
          </a:prstGeom>
          <a:noFill/>
          <a:ln>
            <a:noFill/>
            <a:miter lim="800000"/>
          </a:ln>
        </p:spPr>
        <p:txBody>
          <a:bodyPr wrap="square" lIns="91440" tIns="45720" rIns="91440" bIns="45720" anchor="ctr" anchorCtr="0"/>
          <a:lstStyle>
            <a:lvl1pPr marL="0" indent="0" algn="ctr" defTabSz="914400" rtl="0" eaLnBrk="0" fontAlgn="base" hangingPunct="0">
              <a:lnSpc>
                <a:spcPct val="100000"/>
              </a:lnSpc>
              <a:spcBef>
                <a:spcPct val="0"/>
              </a:spcBef>
              <a:spcAft>
                <a:spcPct val="0"/>
              </a:spcAft>
              <a:buClrTx/>
              <a:buSzTx/>
              <a:buFontTx/>
              <a:buNone/>
              <a:defRPr lang="zh-CN" altLang="en-US" sz="4400">
                <a:solidFill>
                  <a:schemeClr val="tx2"/>
                </a:solidFill>
                <a:latin typeface="Arial" panose="020B0604020202020204" pitchFamily="34" charset="0"/>
                <a:ea typeface="宋体" panose="02010600030101010101" pitchFamily="2" charset="-122"/>
                <a:cs typeface="+mj-cs"/>
              </a:defRPr>
            </a:lvl1pPr>
          </a:lstStyle>
          <a:p>
            <a:pPr lvl="0" eaLnBrk="1" hangingPunct="1">
              <a:lnSpc>
                <a:spcPct val="140000"/>
              </a:lnSpc>
            </a:pPr>
            <a:r>
              <a:rPr lang="zh-CN" altLang="en-US" sz="3200" b="1">
                <a:solidFill>
                  <a:schemeClr val="bg1"/>
                </a:solidFill>
                <a:ea typeface="华文隶书" pitchFamily="2" charset="-122"/>
              </a:rPr>
              <a:t>君不见黄河之水天上来，奔流到海不复回。</a:t>
            </a:r>
            <a:br>
              <a:rPr lang="zh-CN" altLang="en-US" sz="3200" b="1">
                <a:solidFill>
                  <a:schemeClr val="bg1"/>
                </a:solidFill>
                <a:ea typeface="华文隶书" pitchFamily="2" charset="-122"/>
              </a:rPr>
            </a:br>
            <a:r>
              <a:rPr lang="zh-CN" altLang="en-US" sz="3200" b="1">
                <a:solidFill>
                  <a:schemeClr val="bg1"/>
                </a:solidFill>
                <a:ea typeface="华文隶书" pitchFamily="2" charset="-122"/>
              </a:rPr>
              <a:t>君不见高堂明镜悲白发，朝如青丝暮成雪。</a:t>
            </a:r>
            <a:endParaRPr lang="zh-CN" altLang="en-US" sz="3200" b="1">
              <a:solidFill>
                <a:schemeClr val="bg1"/>
              </a:solidFill>
              <a:ea typeface="华文隶书" pitchFamily="2" charset="-122"/>
            </a:endParaRPr>
          </a:p>
        </p:txBody>
      </p:sp>
      <p:sp>
        <p:nvSpPr>
          <p:cNvPr id="25602" name="Rectangle 3"/>
          <p:cNvSpPr>
            <a:spLocks noGrp="1" noChangeArrowheads="1"/>
          </p:cNvSpPr>
          <p:nvPr>
            <p:ph idx="1"/>
          </p:nvPr>
        </p:nvSpPr>
        <p:spPr>
          <a:xfrm>
            <a:off x="401638" y="1905000"/>
            <a:ext cx="11388725" cy="4908376"/>
          </a:xfrm>
          <a:prstGeom prst="rect">
            <a:avLst/>
          </a:prstGeom>
          <a:solidFill>
            <a:schemeClr val="accent1">
              <a:lumMod val="10000"/>
            </a:schemeClr>
          </a:solidFill>
        </p:spPr>
        <p:txBody>
          <a:bodyPr vert="horz" wrap="square" lIns="91440" tIns="45720" rIns="91440" bIns="45720" numCol="1" anchor="t" anchorCtr="0" compatLnSpc="1"/>
          <a:lstStyle>
            <a:lvl1pPr marL="342900" indent="-3429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v"/>
              <a:defRPr lang="zh-CN" altLang="en-US" sz="320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
              <a:defRPr lang="zh-CN" altLang="en-US" sz="280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v"/>
              <a:defRPr lang="zh-CN" altLang="en-US" sz="240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
              <a:defRPr lang="zh-CN" altLang="en-US" sz="200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5pPr>
            <a:lvl6pPr marL="25146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6pPr>
            <a:lvl7pPr marL="29718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7pPr>
            <a:lvl8pPr marL="34290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8pPr>
            <a:lvl9pPr marL="38862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9pPr>
          </a:lstStyle>
          <a:p>
            <a:pPr marL="342900" lvl="0" indent="-342900" defTabSz="914400" eaLnBrk="1" hangingPunct="0">
              <a:lnSpc>
                <a:spcPct val="130000"/>
              </a:lnSpc>
            </a:pPr>
            <a:r>
              <a:rPr lang="zh-CN" altLang="en-US" sz="3600" b="1" u="none" spc="0" baseline="0" dirty="0">
                <a:solidFill>
                  <a:srgbClr val="FF0000"/>
                </a:solidFill>
                <a:ea typeface="华文中宋" pitchFamily="2" charset="-122"/>
              </a:rPr>
              <a:t>起兴</a:t>
            </a:r>
            <a:r>
              <a:rPr lang="en-US" altLang="zh-CN" sz="3600" b="1" u="none" spc="0" baseline="0" dirty="0" smtClean="0">
                <a:solidFill>
                  <a:schemeClr val="bg1"/>
                </a:solidFill>
                <a:latin typeface="华文中宋"/>
                <a:ea typeface="华文中宋" pitchFamily="2" charset="-122"/>
              </a:rPr>
              <a:t>——</a:t>
            </a:r>
            <a:r>
              <a:rPr lang="zh-CN" altLang="en-US" sz="3600" b="1" u="none" spc="0" baseline="0" dirty="0" smtClean="0">
                <a:solidFill>
                  <a:schemeClr val="bg1"/>
                </a:solidFill>
                <a:ea typeface="华文中宋" pitchFamily="2" charset="-122"/>
              </a:rPr>
              <a:t>先言黄河奔腾引起时光流逝感慨</a:t>
            </a:r>
            <a:endParaRPr lang="zh-CN" altLang="en-US" sz="3600" b="1" u="none" baseline="0" dirty="0">
              <a:solidFill>
                <a:schemeClr val="bg1"/>
              </a:solidFill>
              <a:ea typeface="华文中宋" pitchFamily="2" charset="-122"/>
            </a:endParaRPr>
          </a:p>
          <a:p>
            <a:pPr marL="342900" lvl="0" indent="-342900" defTabSz="914400" eaLnBrk="1" hangingPunct="0">
              <a:lnSpc>
                <a:spcPct val="130000"/>
              </a:lnSpc>
            </a:pPr>
            <a:r>
              <a:rPr lang="zh-CN" altLang="en-US" sz="3600" b="1" u="none" spc="0" baseline="0" dirty="0">
                <a:solidFill>
                  <a:srgbClr val="FF0000"/>
                </a:solidFill>
                <a:ea typeface="华文中宋" pitchFamily="2" charset="-122"/>
              </a:rPr>
              <a:t>比喻</a:t>
            </a:r>
            <a:r>
              <a:rPr lang="en-US" altLang="zh-CN" sz="3600" b="1" u="none" spc="0" baseline="0" dirty="0">
                <a:solidFill>
                  <a:schemeClr val="bg1"/>
                </a:solidFill>
                <a:latin typeface="华文中宋"/>
                <a:ea typeface="华文中宋" pitchFamily="2" charset="-122"/>
              </a:rPr>
              <a:t>——</a:t>
            </a:r>
            <a:r>
              <a:rPr lang="zh-CN" altLang="en-US" sz="3600" b="1" u="none" spc="0" baseline="0" dirty="0">
                <a:solidFill>
                  <a:schemeClr val="bg1"/>
                </a:solidFill>
                <a:ea typeface="华文中宋" pitchFamily="2" charset="-122"/>
              </a:rPr>
              <a:t>以黄河一去不复返比喻青春难</a:t>
            </a:r>
            <a:r>
              <a:rPr lang="zh-CN" altLang="en-US" sz="3600" b="1" u="none" spc="0" baseline="0" dirty="0" smtClean="0">
                <a:solidFill>
                  <a:schemeClr val="bg1"/>
                </a:solidFill>
                <a:ea typeface="华文中宋" pitchFamily="2" charset="-122"/>
              </a:rPr>
              <a:t>在</a:t>
            </a:r>
            <a:endParaRPr lang="en-US" altLang="zh-CN" sz="3600" b="1" u="none" spc="0" baseline="0" dirty="0" smtClean="0">
              <a:solidFill>
                <a:schemeClr val="bg1"/>
              </a:solidFill>
              <a:ea typeface="华文中宋" pitchFamily="2" charset="-122"/>
            </a:endParaRPr>
          </a:p>
          <a:p>
            <a:pPr eaLnBrk="1">
              <a:lnSpc>
                <a:spcPct val="130000"/>
              </a:lnSpc>
            </a:pPr>
            <a:r>
              <a:rPr lang="zh-CN" altLang="en-US" sz="3600" b="1" dirty="0" smtClean="0">
                <a:solidFill>
                  <a:srgbClr val="FF0000"/>
                </a:solidFill>
                <a:ea typeface="华文中宋" pitchFamily="2" charset="-122"/>
              </a:rPr>
              <a:t>呼告</a:t>
            </a:r>
            <a:r>
              <a:rPr lang="en-US" altLang="zh-CN" sz="3600" b="1" dirty="0" smtClean="0">
                <a:solidFill>
                  <a:schemeClr val="bg1"/>
                </a:solidFill>
                <a:latin typeface="华文中宋"/>
                <a:ea typeface="华文中宋" pitchFamily="2" charset="-122"/>
              </a:rPr>
              <a:t>——</a:t>
            </a:r>
            <a:r>
              <a:rPr lang="zh-CN" altLang="en-US" sz="3600" b="1" dirty="0">
                <a:solidFill>
                  <a:schemeClr val="bg1"/>
                </a:solidFill>
                <a:latin typeface="华文中宋"/>
                <a:ea typeface="华文中宋" pitchFamily="2" charset="-122"/>
              </a:rPr>
              <a:t>加强感染力</a:t>
            </a:r>
            <a:r>
              <a:rPr lang="zh-CN" altLang="en-US" sz="3600" b="1" dirty="0" smtClean="0">
                <a:solidFill>
                  <a:schemeClr val="bg1"/>
                </a:solidFill>
                <a:latin typeface="华文中宋"/>
                <a:ea typeface="华文中宋" pitchFamily="2" charset="-122"/>
              </a:rPr>
              <a:t>，引起</a:t>
            </a:r>
            <a:r>
              <a:rPr lang="zh-CN" altLang="en-US" sz="3600" b="1" dirty="0">
                <a:solidFill>
                  <a:schemeClr val="bg1"/>
                </a:solidFill>
                <a:latin typeface="华文中宋"/>
                <a:ea typeface="华文中宋" pitchFamily="2" charset="-122"/>
              </a:rPr>
              <a:t>读者强烈的感情共鸣</a:t>
            </a:r>
            <a:endParaRPr lang="zh-CN" altLang="en-US" sz="3600" b="1" u="none" baseline="0" dirty="0">
              <a:solidFill>
                <a:schemeClr val="bg1"/>
              </a:solidFill>
              <a:ea typeface="华文中宋" pitchFamily="2" charset="-122"/>
            </a:endParaRPr>
          </a:p>
          <a:p>
            <a:pPr marL="342900" lvl="0" indent="-342900" defTabSz="914400" eaLnBrk="1" hangingPunct="0">
              <a:lnSpc>
                <a:spcPct val="130000"/>
              </a:lnSpc>
            </a:pPr>
            <a:r>
              <a:rPr lang="zh-CN" altLang="en-US" sz="3600" b="1" u="none" spc="0" baseline="0" dirty="0">
                <a:solidFill>
                  <a:srgbClr val="FF0000"/>
                </a:solidFill>
                <a:ea typeface="华文中宋" pitchFamily="2" charset="-122"/>
              </a:rPr>
              <a:t>反衬</a:t>
            </a:r>
            <a:r>
              <a:rPr lang="en-US" altLang="zh-CN" sz="3600" b="1" u="none" spc="0" baseline="0" dirty="0">
                <a:solidFill>
                  <a:schemeClr val="bg1"/>
                </a:solidFill>
                <a:latin typeface="华文中宋"/>
                <a:ea typeface="华文中宋" pitchFamily="2" charset="-122"/>
              </a:rPr>
              <a:t>——</a:t>
            </a:r>
            <a:r>
              <a:rPr lang="zh-CN" altLang="en-US" sz="3600" b="1" u="none" spc="0" baseline="0" dirty="0">
                <a:solidFill>
                  <a:schemeClr val="bg1"/>
                </a:solidFill>
                <a:ea typeface="华文中宋" pitchFamily="2" charset="-122"/>
              </a:rPr>
              <a:t>以黄河的伟大永恒衬托生命的渺小脆弱</a:t>
            </a:r>
            <a:endParaRPr lang="zh-CN" altLang="en-US" sz="3600" b="1" u="none" baseline="0" dirty="0">
              <a:solidFill>
                <a:schemeClr val="bg1"/>
              </a:solidFill>
              <a:ea typeface="华文中宋" pitchFamily="2" charset="-122"/>
            </a:endParaRPr>
          </a:p>
          <a:p>
            <a:pPr marL="342900" lvl="0" indent="-342900" defTabSz="914400" eaLnBrk="1" hangingPunct="0">
              <a:lnSpc>
                <a:spcPct val="130000"/>
              </a:lnSpc>
            </a:pPr>
            <a:r>
              <a:rPr lang="zh-CN" altLang="en-US" sz="3600" b="1" u="none" spc="0" baseline="0" dirty="0">
                <a:solidFill>
                  <a:srgbClr val="FF0000"/>
                </a:solidFill>
                <a:ea typeface="华文中宋" pitchFamily="2" charset="-122"/>
              </a:rPr>
              <a:t>夸张</a:t>
            </a:r>
            <a:r>
              <a:rPr lang="en-US" altLang="zh-CN" sz="3600" b="1" u="none" spc="0" baseline="0" dirty="0">
                <a:solidFill>
                  <a:schemeClr val="bg1"/>
                </a:solidFill>
                <a:latin typeface="华文中宋"/>
                <a:ea typeface="华文中宋" pitchFamily="2" charset="-122"/>
              </a:rPr>
              <a:t>——</a:t>
            </a:r>
            <a:r>
              <a:rPr lang="zh-CN" altLang="en-US" sz="3600" b="1" u="none" spc="0" baseline="0" dirty="0">
                <a:solidFill>
                  <a:schemeClr val="bg1"/>
                </a:solidFill>
                <a:ea typeface="华文中宋" pitchFamily="2" charset="-122"/>
              </a:rPr>
              <a:t>从空间和时间两</a:t>
            </a:r>
            <a:r>
              <a:rPr lang="zh-CN" altLang="en-US" sz="3600" b="1" u="none" spc="0" baseline="0" dirty="0" smtClean="0">
                <a:solidFill>
                  <a:schemeClr val="bg1"/>
                </a:solidFill>
                <a:ea typeface="华文中宋" pitchFamily="2" charset="-122"/>
              </a:rPr>
              <a:t>方面</a:t>
            </a:r>
            <a:endParaRPr lang="en-US" altLang="zh-CN" sz="3600" b="1" u="none" spc="0" baseline="0" dirty="0" smtClean="0">
              <a:solidFill>
                <a:schemeClr val="bg1"/>
              </a:solidFill>
              <a:ea typeface="华文中宋" pitchFamily="2" charset="-122"/>
            </a:endParaRPr>
          </a:p>
          <a:p>
            <a:pPr eaLnBrk="1">
              <a:lnSpc>
                <a:spcPct val="130000"/>
              </a:lnSpc>
            </a:pPr>
            <a:r>
              <a:rPr lang="zh-CN" altLang="en-US" sz="3600" b="1" dirty="0">
                <a:solidFill>
                  <a:srgbClr val="FF0000"/>
                </a:solidFill>
                <a:ea typeface="华文中宋" pitchFamily="2" charset="-122"/>
              </a:rPr>
              <a:t>对偶</a:t>
            </a:r>
            <a:r>
              <a:rPr lang="en-US" altLang="zh-CN" sz="3600" b="1" dirty="0" smtClean="0">
                <a:solidFill>
                  <a:schemeClr val="bg1"/>
                </a:solidFill>
                <a:latin typeface="华文中宋"/>
                <a:ea typeface="华文中宋" pitchFamily="2" charset="-122"/>
              </a:rPr>
              <a:t>——</a:t>
            </a:r>
            <a:r>
              <a:rPr lang="zh-CN" altLang="en-US" sz="3600" b="1" dirty="0" smtClean="0">
                <a:solidFill>
                  <a:schemeClr val="bg1"/>
                </a:solidFill>
                <a:ea typeface="华文中宋" pitchFamily="2" charset="-122"/>
              </a:rPr>
              <a:t>富有</a:t>
            </a:r>
            <a:r>
              <a:rPr lang="zh-CN" altLang="en-US" sz="3600" b="1" dirty="0">
                <a:solidFill>
                  <a:schemeClr val="bg1"/>
                </a:solidFill>
                <a:ea typeface="华文中宋" pitchFamily="2" charset="-122"/>
              </a:rPr>
              <a:t>节奏感和音乐美</a:t>
            </a:r>
            <a:endParaRPr lang="zh-CN" altLang="en-US" sz="3600" b="1" dirty="0">
              <a:solidFill>
                <a:schemeClr val="bg1"/>
              </a:solidFill>
              <a:ea typeface="华文中宋" pitchFamily="2" charset="-122"/>
            </a:endParaRPr>
          </a:p>
          <a:p>
            <a:pPr eaLnBrk="1">
              <a:lnSpc>
                <a:spcPct val="130000"/>
              </a:lnSpc>
            </a:pPr>
            <a:endParaRPr lang="en-US" altLang="zh-CN" b="1" dirty="0">
              <a:solidFill>
                <a:schemeClr val="bg1"/>
              </a:solidFill>
              <a:ea typeface="华文中宋"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 calcmode="lin" valueType="num">
                                      <p:cBhvr additive="base">
                                        <p:cTn id="7" dur="500" fill="hold"/>
                                        <p:tgtEl>
                                          <p:spTgt spid="256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602">
                                            <p:txEl>
                                              <p:pRg st="1" end="1"/>
                                            </p:txEl>
                                          </p:spTgt>
                                        </p:tgtEl>
                                        <p:attrNameLst>
                                          <p:attrName>style.visibility</p:attrName>
                                        </p:attrNameLst>
                                      </p:cBhvr>
                                      <p:to>
                                        <p:strVal val="visible"/>
                                      </p:to>
                                    </p:set>
                                    <p:anim calcmode="lin" valueType="num">
                                      <p:cBhvr additive="base">
                                        <p:cTn id="13" dur="500" fill="hold"/>
                                        <p:tgtEl>
                                          <p:spTgt spid="256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602">
                                            <p:txEl>
                                              <p:pRg st="2" end="2"/>
                                            </p:txEl>
                                          </p:spTgt>
                                        </p:tgtEl>
                                        <p:attrNameLst>
                                          <p:attrName>style.visibility</p:attrName>
                                        </p:attrNameLst>
                                      </p:cBhvr>
                                      <p:to>
                                        <p:strVal val="visible"/>
                                      </p:to>
                                    </p:set>
                                    <p:anim calcmode="lin" valueType="num">
                                      <p:cBhvr additive="base">
                                        <p:cTn id="19" dur="500" fill="hold"/>
                                        <p:tgtEl>
                                          <p:spTgt spid="256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602">
                                            <p:txEl>
                                              <p:pRg st="3" end="3"/>
                                            </p:txEl>
                                          </p:spTgt>
                                        </p:tgtEl>
                                        <p:attrNameLst>
                                          <p:attrName>style.visibility</p:attrName>
                                        </p:attrNameLst>
                                      </p:cBhvr>
                                      <p:to>
                                        <p:strVal val="visible"/>
                                      </p:to>
                                    </p:set>
                                    <p:anim calcmode="lin" valueType="num">
                                      <p:cBhvr additive="base">
                                        <p:cTn id="25" dur="500" fill="hold"/>
                                        <p:tgtEl>
                                          <p:spTgt spid="2560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5602">
                                            <p:txEl>
                                              <p:pRg st="4" end="4"/>
                                            </p:txEl>
                                          </p:spTgt>
                                        </p:tgtEl>
                                        <p:attrNameLst>
                                          <p:attrName>style.visibility</p:attrName>
                                        </p:attrNameLst>
                                      </p:cBhvr>
                                      <p:to>
                                        <p:strVal val="visible"/>
                                      </p:to>
                                    </p:set>
                                    <p:anim calcmode="lin" valueType="num">
                                      <p:cBhvr additive="base">
                                        <p:cTn id="31" dur="500" fill="hold"/>
                                        <p:tgtEl>
                                          <p:spTgt spid="2560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5602">
                                            <p:txEl>
                                              <p:pRg st="5" end="5"/>
                                            </p:txEl>
                                          </p:spTgt>
                                        </p:tgtEl>
                                        <p:attrNameLst>
                                          <p:attrName>style.visibility</p:attrName>
                                        </p:attrNameLst>
                                      </p:cBhvr>
                                      <p:to>
                                        <p:strVal val="visible"/>
                                      </p:to>
                                    </p:set>
                                    <p:anim calcmode="lin" valueType="num">
                                      <p:cBhvr additive="base">
                                        <p:cTn id="37" dur="500" fill="hold"/>
                                        <p:tgtEl>
                                          <p:spTgt spid="2560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60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5400" b="1" dirty="0" smtClean="0">
                <a:solidFill>
                  <a:schemeClr val="bg1"/>
                </a:solidFill>
              </a:rPr>
              <a:t>感情的第一层次：</a:t>
            </a:r>
            <a:r>
              <a:rPr lang="zh-CN" altLang="en-US" sz="5400" b="1" dirty="0" smtClean="0">
                <a:solidFill>
                  <a:srgbClr val="FFFF00"/>
                </a:solidFill>
              </a:rPr>
              <a:t>感伤之情</a:t>
            </a:r>
            <a:endParaRPr lang="zh-CN" altLang="en-US" sz="5400" b="1" dirty="0">
              <a:solidFill>
                <a:srgbClr val="FFFF00"/>
              </a:solidFill>
            </a:endParaRPr>
          </a:p>
        </p:txBody>
      </p:sp>
      <p:sp>
        <p:nvSpPr>
          <p:cNvPr id="3" name="内容占位符 2"/>
          <p:cNvSpPr>
            <a:spLocks noGrp="1"/>
          </p:cNvSpPr>
          <p:nvPr>
            <p:ph idx="1"/>
          </p:nvPr>
        </p:nvSpPr>
        <p:spPr/>
        <p:txBody>
          <a:bodyPr/>
          <a:lstStyle/>
          <a:p>
            <a:pPr marL="0" indent="0">
              <a:buNone/>
            </a:pPr>
            <a:r>
              <a:rPr lang="zh-CN" altLang="en-US" b="1" dirty="0">
                <a:solidFill>
                  <a:schemeClr val="tx1">
                    <a:lumMod val="60000"/>
                    <a:lumOff val="40000"/>
                  </a:schemeClr>
                </a:solidFill>
                <a:latin typeface="黑体" panose="02010609060101010101" pitchFamily="49" charset="-122"/>
                <a:ea typeface="黑体" panose="02010609060101010101" pitchFamily="49" charset="-122"/>
              </a:rPr>
              <a:t> </a:t>
            </a:r>
            <a:r>
              <a:rPr lang="zh-CN" altLang="en-US" b="1" dirty="0" smtClean="0">
                <a:solidFill>
                  <a:schemeClr val="tx1">
                    <a:lumMod val="60000"/>
                    <a:lumOff val="40000"/>
                  </a:schemeClr>
                </a:solidFill>
                <a:latin typeface="黑体" panose="02010609060101010101" pitchFamily="49" charset="-122"/>
                <a:ea typeface="黑体" panose="02010609060101010101" pitchFamily="49" charset="-122"/>
              </a:rPr>
              <a:t>   开头</a:t>
            </a:r>
            <a:r>
              <a:rPr lang="zh-CN" altLang="en-US" b="1" dirty="0">
                <a:solidFill>
                  <a:schemeClr val="tx1">
                    <a:lumMod val="60000"/>
                    <a:lumOff val="40000"/>
                  </a:schemeClr>
                </a:solidFill>
                <a:latin typeface="黑体" panose="02010609060101010101" pitchFamily="49" charset="-122"/>
                <a:ea typeface="黑体" panose="02010609060101010101" pitchFamily="49" charset="-122"/>
              </a:rPr>
              <a:t>用“君不见”领出，要读得从容、亲切</a:t>
            </a:r>
            <a:r>
              <a:rPr lang="zh-CN" altLang="en-US" b="1" dirty="0" smtClean="0">
                <a:solidFill>
                  <a:schemeClr val="tx1">
                    <a:lumMod val="60000"/>
                    <a:lumOff val="40000"/>
                  </a:schemeClr>
                </a:solidFill>
                <a:latin typeface="黑体" panose="02010609060101010101" pitchFamily="49" charset="-122"/>
                <a:ea typeface="黑体" panose="02010609060101010101" pitchFamily="49" charset="-122"/>
              </a:rPr>
              <a:t>。</a:t>
            </a:r>
            <a:endParaRPr lang="en-US" altLang="zh-CN" b="1" dirty="0" smtClean="0">
              <a:solidFill>
                <a:schemeClr val="tx1">
                  <a:lumMod val="60000"/>
                  <a:lumOff val="40000"/>
                </a:schemeClr>
              </a:solidFill>
              <a:latin typeface="黑体" panose="02010609060101010101" pitchFamily="49" charset="-122"/>
              <a:ea typeface="黑体" panose="02010609060101010101" pitchFamily="49" charset="-122"/>
            </a:endParaRPr>
          </a:p>
          <a:p>
            <a:pPr marL="0" indent="0">
              <a:buNone/>
            </a:pPr>
            <a:r>
              <a:rPr lang="zh-CN" altLang="en-US" b="1" dirty="0" smtClean="0">
                <a:solidFill>
                  <a:schemeClr val="tx1">
                    <a:lumMod val="60000"/>
                    <a:lumOff val="40000"/>
                  </a:schemeClr>
                </a:solidFill>
                <a:latin typeface="黑体" panose="02010609060101010101" pitchFamily="49" charset="-122"/>
                <a:ea typeface="黑体" panose="02010609060101010101" pitchFamily="49" charset="-122"/>
              </a:rPr>
              <a:t>   “黄河”</a:t>
            </a:r>
            <a:r>
              <a:rPr lang="zh-CN" altLang="en-US" b="1" dirty="0">
                <a:solidFill>
                  <a:schemeClr val="tx1">
                    <a:lumMod val="60000"/>
                    <a:lumOff val="40000"/>
                  </a:schemeClr>
                </a:solidFill>
                <a:latin typeface="黑体" panose="02010609060101010101" pitchFamily="49" charset="-122"/>
                <a:ea typeface="黑体" panose="02010609060101010101" pitchFamily="49" charset="-122"/>
              </a:rPr>
              <a:t>一联用了比兴手法，“天上来”极言黄河源头之高，“不复回”隐含韶光易逝之意，均须重读</a:t>
            </a:r>
            <a:r>
              <a:rPr lang="zh-CN" altLang="en-US" b="1" dirty="0" smtClean="0">
                <a:solidFill>
                  <a:schemeClr val="tx1">
                    <a:lumMod val="60000"/>
                    <a:lumOff val="40000"/>
                  </a:schemeClr>
                </a:solidFill>
                <a:latin typeface="黑体" panose="02010609060101010101" pitchFamily="49" charset="-122"/>
                <a:ea typeface="黑体" panose="02010609060101010101" pitchFamily="49" charset="-122"/>
              </a:rPr>
              <a:t>。</a:t>
            </a:r>
            <a:endParaRPr lang="en-US" altLang="zh-CN" b="1" dirty="0" smtClean="0">
              <a:solidFill>
                <a:schemeClr val="tx1">
                  <a:lumMod val="60000"/>
                  <a:lumOff val="40000"/>
                </a:schemeClr>
              </a:solidFill>
              <a:latin typeface="黑体" panose="02010609060101010101" pitchFamily="49" charset="-122"/>
              <a:ea typeface="黑体" panose="02010609060101010101" pitchFamily="49" charset="-122"/>
            </a:endParaRPr>
          </a:p>
          <a:p>
            <a:pPr marL="0" indent="0">
              <a:buNone/>
            </a:pPr>
            <a:r>
              <a:rPr lang="zh-CN" altLang="en-US" b="1" dirty="0" smtClean="0">
                <a:solidFill>
                  <a:schemeClr val="tx1">
                    <a:lumMod val="60000"/>
                    <a:lumOff val="40000"/>
                  </a:schemeClr>
                </a:solidFill>
                <a:latin typeface="黑体" panose="02010609060101010101" pitchFamily="49" charset="-122"/>
                <a:ea typeface="黑体" panose="02010609060101010101" pitchFamily="49" charset="-122"/>
              </a:rPr>
              <a:t>    “高堂”</a:t>
            </a:r>
            <a:r>
              <a:rPr lang="zh-CN" altLang="en-US" b="1" dirty="0">
                <a:solidFill>
                  <a:schemeClr val="tx1">
                    <a:lumMod val="60000"/>
                    <a:lumOff val="40000"/>
                  </a:schemeClr>
                </a:solidFill>
                <a:latin typeface="黑体" panose="02010609060101010101" pitchFamily="49" charset="-122"/>
                <a:ea typeface="黑体" panose="02010609060101010101" pitchFamily="49" charset="-122"/>
              </a:rPr>
              <a:t>一联说及人生，“悲白发”叹意极浓，“悲”字应重读。这两联把天地人生都说到了，境界极其阔大，应读得很有声势，有慷慨生悲的韵味</a:t>
            </a:r>
            <a:r>
              <a:rPr lang="zh-CN" altLang="en-US" b="1" dirty="0" smtClean="0">
                <a:solidFill>
                  <a:schemeClr val="tx1">
                    <a:lumMod val="60000"/>
                    <a:lumOff val="40000"/>
                  </a:schemeClr>
                </a:solidFill>
                <a:latin typeface="黑体" panose="02010609060101010101" pitchFamily="49" charset="-122"/>
                <a:ea typeface="黑体" panose="02010609060101010101" pitchFamily="49" charset="-122"/>
              </a:rPr>
              <a:t>。</a:t>
            </a:r>
            <a:endParaRPr lang="zh-CN" altLang="en-US" b="1" dirty="0">
              <a:solidFill>
                <a:schemeClr val="tx1">
                  <a:lumMod val="60000"/>
                  <a:lumOff val="40000"/>
                </a:schemeClr>
              </a:solidFill>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2"/>
          <p:cNvPicPr>
            <a:picLocks noChangeAspect="1"/>
          </p:cNvPicPr>
          <p:nvPr/>
        </p:nvPicPr>
        <p:blipFill>
          <a:blip r:embed="rId1"/>
          <a:stretch>
            <a:fillRect/>
          </a:stretch>
        </p:blipFill>
        <p:spPr>
          <a:xfrm>
            <a:off x="0" y="0"/>
            <a:ext cx="3924300" cy="6858000"/>
          </a:xfrm>
          <a:prstGeom prst="rect">
            <a:avLst/>
          </a:prstGeom>
          <a:noFill/>
          <a:ln>
            <a:noFill/>
            <a:miter lim="800000"/>
            <a:headEnd/>
            <a:tailEnd/>
          </a:ln>
        </p:spPr>
      </p:pic>
      <p:sp>
        <p:nvSpPr>
          <p:cNvPr id="5122" name="Text Box 3"/>
          <p:cNvSpPr txBox="1"/>
          <p:nvPr/>
        </p:nvSpPr>
        <p:spPr>
          <a:xfrm>
            <a:off x="6364288" y="660400"/>
            <a:ext cx="309562" cy="368300"/>
          </a:xfrm>
          <a:prstGeom prst="rect">
            <a:avLst/>
          </a:prstGeom>
          <a:noFill/>
          <a:ln w="22225">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endParaRPr lang="zh-CN" altLang="zh-CN"/>
          </a:p>
        </p:txBody>
      </p:sp>
      <p:sp>
        <p:nvSpPr>
          <p:cNvPr id="5123" name="Text Box 4"/>
          <p:cNvSpPr txBox="1"/>
          <p:nvPr/>
        </p:nvSpPr>
        <p:spPr>
          <a:xfrm>
            <a:off x="4987925" y="1028700"/>
            <a:ext cx="5375275" cy="4984750"/>
          </a:xfrm>
          <a:prstGeom prst="rect">
            <a:avLst/>
          </a:prstGeom>
          <a:noFill/>
          <a:ln w="22225">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r>
              <a:rPr lang="zh-CN" altLang="en-US" sz="6600" b="1">
                <a:solidFill>
                  <a:schemeClr val="bg1"/>
                </a:solidFill>
                <a:latin typeface="黑体" panose="02010609060101010101" pitchFamily="49" charset="-122"/>
                <a:ea typeface="黑体" panose="02010609060101010101" pitchFamily="49" charset="-122"/>
              </a:rPr>
              <a:t>解 题</a:t>
            </a:r>
            <a:r>
              <a:rPr lang="zh-CN" altLang="en-US" sz="3600">
                <a:solidFill>
                  <a:schemeClr val="bg1"/>
                </a:solidFill>
              </a:rPr>
              <a:t>　</a:t>
            </a:r>
            <a:endParaRPr lang="zh-CN" altLang="en-US" sz="3600">
              <a:solidFill>
                <a:schemeClr val="bg1"/>
              </a:solidFill>
            </a:endParaRPr>
          </a:p>
          <a:p>
            <a:pPr lvl="0"/>
            <a:r>
              <a:rPr lang="zh-CN" altLang="en-US" sz="3600">
                <a:solidFill>
                  <a:schemeClr val="bg1"/>
                </a:solidFill>
              </a:rPr>
              <a:t>       </a:t>
            </a:r>
            <a:r>
              <a:rPr lang="en-US" altLang="zh-CN" sz="3600" b="1">
                <a:solidFill>
                  <a:schemeClr val="bg1"/>
                </a:solidFill>
                <a:latin typeface="黑体" panose="02010609060101010101" pitchFamily="49" charset="-122"/>
                <a:ea typeface="黑体" panose="02010609060101010101" pitchFamily="49" charset="-122"/>
              </a:rPr>
              <a:t>1</a:t>
            </a:r>
            <a:r>
              <a:rPr lang="zh-CN" altLang="en-US" sz="3600" b="1">
                <a:solidFill>
                  <a:schemeClr val="bg1"/>
                </a:solidFill>
                <a:latin typeface="黑体" panose="02010609060101010101" pitchFamily="49" charset="-122"/>
                <a:ea typeface="黑体" panose="02010609060101010101" pitchFamily="49" charset="-122"/>
              </a:rPr>
              <a:t>、因声求气，就是感受诗的节奏，根据声韵的特点，把握诗的精神。</a:t>
            </a:r>
            <a:endParaRPr lang="zh-CN" altLang="en-US" sz="3600" b="1">
              <a:solidFill>
                <a:schemeClr val="bg1"/>
              </a:solidFill>
              <a:latin typeface="黑体" panose="02010609060101010101" pitchFamily="49" charset="-122"/>
              <a:ea typeface="黑体" panose="02010609060101010101" pitchFamily="49" charset="-122"/>
            </a:endParaRPr>
          </a:p>
          <a:p>
            <a:pPr lvl="0"/>
            <a:r>
              <a:rPr lang="zh-CN" altLang="en-US" sz="3600" b="1">
                <a:solidFill>
                  <a:schemeClr val="bg1"/>
                </a:solidFill>
                <a:latin typeface="黑体" panose="02010609060101010101" pitchFamily="49" charset="-122"/>
                <a:ea typeface="黑体" panose="02010609060101010101" pitchFamily="49" charset="-122"/>
              </a:rPr>
              <a:t>    </a:t>
            </a:r>
            <a:r>
              <a:rPr lang="en-US" altLang="zh-CN" sz="3600" b="1">
                <a:solidFill>
                  <a:schemeClr val="bg1"/>
                </a:solidFill>
                <a:latin typeface="黑体" panose="02010609060101010101" pitchFamily="49" charset="-122"/>
                <a:ea typeface="黑体" panose="02010609060101010101" pitchFamily="49" charset="-122"/>
              </a:rPr>
              <a:t>2</a:t>
            </a:r>
            <a:r>
              <a:rPr lang="zh-CN" altLang="en-US" sz="3600" b="1">
                <a:solidFill>
                  <a:schemeClr val="bg1"/>
                </a:solidFill>
                <a:latin typeface="黑体" panose="02010609060101010101" pitchFamily="49" charset="-122"/>
                <a:ea typeface="黑体" panose="02010609060101010101" pitchFamily="49" charset="-122"/>
              </a:rPr>
              <a:t>、吟咏诗韵，就是字词本身所包含的感情，通过声情并茂的诵读、吟咏，体味诗歌的思想感情。</a:t>
            </a:r>
            <a:endParaRPr lang="zh-CN" altLang="en-US" sz="3600" b="1">
              <a:solidFill>
                <a:schemeClr val="bg1"/>
              </a:solidFill>
              <a:latin typeface="黑体" panose="02010609060101010101" pitchFamily="49" charset="-122"/>
              <a:ea typeface="黑体" panose="02010609060101010101" pitchFamily="49" charset="-122"/>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4"/>
          <p:cNvPicPr>
            <a:picLocks noChangeAspect="1"/>
          </p:cNvPicPr>
          <p:nvPr/>
        </p:nvPicPr>
        <p:blipFill>
          <a:blip r:embed="rId1"/>
          <a:stretch>
            <a:fillRect/>
          </a:stretch>
        </p:blipFill>
        <p:spPr>
          <a:xfrm>
            <a:off x="0" y="0"/>
            <a:ext cx="12099925" cy="6858000"/>
          </a:xfrm>
          <a:prstGeom prst="rect">
            <a:avLst/>
          </a:prstGeom>
          <a:noFill/>
          <a:ln>
            <a:noFill/>
            <a:miter lim="800000"/>
            <a:headEnd/>
            <a:tailEnd/>
          </a:ln>
        </p:spPr>
      </p:pic>
      <p:sp>
        <p:nvSpPr>
          <p:cNvPr id="27650" name="Text Box 2"/>
          <p:cNvSpPr txBox="1"/>
          <p:nvPr/>
        </p:nvSpPr>
        <p:spPr>
          <a:xfrm>
            <a:off x="1556703" y="2086293"/>
            <a:ext cx="9144000" cy="3759200"/>
          </a:xfrm>
          <a:prstGeom prst="rect">
            <a:avLst/>
          </a:prstGeom>
        </p:spPr>
        <p:style>
          <a:lnRef idx="3">
            <a:schemeClr val="lt1"/>
          </a:lnRef>
          <a:fillRef idx="1">
            <a:schemeClr val="accent4"/>
          </a:fillRef>
          <a:effectRef idx="1">
            <a:schemeClr val="accent4"/>
          </a:effectRef>
          <a:fontRef idx="minor">
            <a:schemeClr val="lt1"/>
          </a:fontRef>
        </p:style>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hangingPunct="0">
              <a:spcBef>
                <a:spcPct val="20000"/>
              </a:spcBef>
            </a:pPr>
            <a:r>
              <a:rPr lang="zh-CN" altLang="en-US" sz="3200" dirty="0">
                <a:solidFill>
                  <a:schemeClr val="bg1"/>
                </a:solidFill>
                <a:latin typeface="Arial Unicode MS" pitchFamily="2" charset="-122"/>
                <a:ea typeface="黑体" panose="02010609060101010101" pitchFamily="49" charset="-122"/>
              </a:rPr>
              <a:t>人生得意时，要尽情地寻欢作乐，别让</a:t>
            </a:r>
            <a:r>
              <a:rPr lang="zh-CN" altLang="en-US" sz="3200" dirty="0">
                <a:solidFill>
                  <a:srgbClr val="FF0000"/>
                </a:solidFill>
                <a:latin typeface="Arial Unicode MS" pitchFamily="2" charset="-122"/>
                <a:ea typeface="黑体" panose="02010609060101010101" pitchFamily="49" charset="-122"/>
              </a:rPr>
              <a:t>金杯</a:t>
            </a:r>
            <a:r>
              <a:rPr lang="zh-CN" altLang="en-US" sz="3200" dirty="0">
                <a:solidFill>
                  <a:schemeClr val="bg1"/>
                </a:solidFill>
                <a:latin typeface="Arial Unicode MS" pitchFamily="2" charset="-122"/>
                <a:ea typeface="黑体" panose="02010609060101010101" pitchFamily="49" charset="-122"/>
              </a:rPr>
              <a:t>玉露，空对天上明月。</a:t>
            </a:r>
            <a:endParaRPr lang="zh-CN" altLang="en-US" sz="3200" dirty="0">
              <a:solidFill>
                <a:schemeClr val="bg1"/>
              </a:solidFill>
              <a:latin typeface="Arial Unicode MS" pitchFamily="2" charset="-122"/>
              <a:ea typeface="黑体" panose="02010609060101010101" pitchFamily="49" charset="-122"/>
            </a:endParaRPr>
          </a:p>
          <a:p>
            <a:pPr lvl="0" hangingPunct="0">
              <a:spcBef>
                <a:spcPct val="20000"/>
              </a:spcBef>
            </a:pPr>
            <a:r>
              <a:rPr lang="zh-CN" altLang="en-US" sz="3200" dirty="0">
                <a:solidFill>
                  <a:schemeClr val="bg1"/>
                </a:solidFill>
                <a:latin typeface="Arial Unicode MS" pitchFamily="2" charset="-122"/>
                <a:ea typeface="黑体" panose="02010609060101010101" pitchFamily="49" charset="-122"/>
              </a:rPr>
              <a:t>天地造就我的才干，必有它的用处，即使千金散尽，还会重新再来。</a:t>
            </a:r>
            <a:endParaRPr lang="zh-CN" altLang="en-US" sz="3200" dirty="0">
              <a:solidFill>
                <a:schemeClr val="bg1"/>
              </a:solidFill>
              <a:latin typeface="Arial Unicode MS" pitchFamily="2" charset="-122"/>
              <a:ea typeface="黑体" panose="02010609060101010101" pitchFamily="49" charset="-122"/>
            </a:endParaRPr>
          </a:p>
          <a:p>
            <a:pPr lvl="0" hangingPunct="0">
              <a:spcBef>
                <a:spcPct val="20000"/>
              </a:spcBef>
            </a:pPr>
            <a:r>
              <a:rPr lang="zh-CN" altLang="en-US" sz="3200" dirty="0">
                <a:solidFill>
                  <a:schemeClr val="bg1"/>
                </a:solidFill>
                <a:latin typeface="Arial Unicode MS" pitchFamily="2" charset="-122"/>
                <a:ea typeface="黑体" panose="02010609060101010101" pitchFamily="49" charset="-122"/>
              </a:rPr>
              <a:t>烹羊宰牛，且图眼前欢乐，应该痛痛快快一口气喝它三百杯</a:t>
            </a:r>
            <a:r>
              <a:rPr lang="zh-CN" altLang="en-US" sz="2800" dirty="0">
                <a:solidFill>
                  <a:schemeClr val="bg1"/>
                </a:solidFill>
                <a:latin typeface="Arial Unicode MS" pitchFamily="2" charset="-122"/>
                <a:ea typeface="黑体" panose="02010609060101010101" pitchFamily="49" charset="-122"/>
              </a:rPr>
              <a:t>。</a:t>
            </a:r>
            <a:endParaRPr lang="zh-CN" altLang="en-US" sz="2800" dirty="0">
              <a:solidFill>
                <a:schemeClr val="bg1"/>
              </a:solidFill>
              <a:latin typeface="Times New Roman" panose="02020603050405020304" pitchFamily="18" charset="0"/>
              <a:ea typeface="宋体" panose="02010600030101010101" pitchFamily="2" charset="-122"/>
            </a:endParaRPr>
          </a:p>
          <a:p>
            <a:pPr lvl="0" hangingPunct="0">
              <a:spcBef>
                <a:spcPct val="20000"/>
              </a:spcBef>
            </a:pPr>
            <a:endParaRPr lang="zh-CN" altLang="en-US" sz="2800" dirty="0">
              <a:solidFill>
                <a:schemeClr val="bg1"/>
              </a:solidFill>
              <a:latin typeface="Times New Roman" panose="02020603050405020304" pitchFamily="18" charset="0"/>
              <a:ea typeface="宋体" panose="02010600030101010101" pitchFamily="2" charset="-122"/>
            </a:endParaRPr>
          </a:p>
        </p:txBody>
      </p:sp>
      <p:sp>
        <p:nvSpPr>
          <p:cNvPr id="27651" name="Text Box 3"/>
          <p:cNvSpPr txBox="1"/>
          <p:nvPr/>
        </p:nvSpPr>
        <p:spPr>
          <a:xfrm>
            <a:off x="1770063" y="576263"/>
            <a:ext cx="8716962" cy="1038225"/>
          </a:xfrm>
          <a:prstGeom prst="rect">
            <a:avLst/>
          </a:prstGeom>
          <a:gradFill rotWithShape="1">
            <a:gsLst>
              <a:gs pos="0">
                <a:srgbClr val="006663"/>
              </a:gs>
              <a:gs pos="80000">
                <a:srgbClr val="008884"/>
              </a:gs>
              <a:gs pos="100000">
                <a:srgbClr val="008B87"/>
              </a:gs>
            </a:gsLst>
            <a:lin ang="16200000"/>
          </a:gradFill>
          <a:ln>
            <a:solidFill>
              <a:srgbClr val="007A77"/>
            </a:solidFill>
            <a:round/>
          </a:ln>
          <a:effectLst>
            <a:outerShdw blurRad="40000" dist="23000" dir="5400000">
              <a:srgbClr val="000000">
                <a:alpha val="34999"/>
              </a:srgbClr>
            </a:outerShdw>
          </a:effectLst>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hangingPunct="0">
              <a:spcBef>
                <a:spcPct val="20000"/>
              </a:spcBef>
            </a:pPr>
            <a:r>
              <a:rPr lang="zh-CN" altLang="en-US" sz="2800">
                <a:solidFill>
                  <a:srgbClr val="FFFF00"/>
                </a:solidFill>
                <a:latin typeface="Times New Roman" panose="02020603050405020304" pitchFamily="18" charset="0"/>
                <a:ea typeface="隶书" pitchFamily="49" charset="-122"/>
              </a:rPr>
              <a:t>人生得意须尽欢，莫使金樽空对月。天生我材必有用，</a:t>
            </a:r>
            <a:endParaRPr lang="zh-CN" altLang="en-US" sz="2800">
              <a:solidFill>
                <a:srgbClr val="FFFF00"/>
              </a:solidFill>
              <a:latin typeface="Times New Roman" panose="02020603050405020304" pitchFamily="18" charset="0"/>
              <a:ea typeface="隶书" pitchFamily="49" charset="-122"/>
            </a:endParaRPr>
          </a:p>
          <a:p>
            <a:pPr lvl="0" hangingPunct="0">
              <a:spcBef>
                <a:spcPct val="20000"/>
              </a:spcBef>
            </a:pPr>
            <a:r>
              <a:rPr lang="zh-CN" altLang="en-US" sz="2800">
                <a:solidFill>
                  <a:srgbClr val="FFFF00"/>
                </a:solidFill>
                <a:latin typeface="Times New Roman" panose="02020603050405020304" pitchFamily="18" charset="0"/>
                <a:ea typeface="隶书" pitchFamily="49" charset="-122"/>
              </a:rPr>
              <a:t>千金散尽还复来。烹羊宰牛且为乐，会须一饮三百杯。</a:t>
            </a:r>
            <a:endParaRPr lang="zh-CN" altLang="en-US" sz="2800">
              <a:solidFill>
                <a:srgbClr val="FFFF00"/>
              </a:solidFill>
              <a:latin typeface="Times New Roman" panose="02020603050405020304" pitchFamily="18"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slide(fromBottom)">
                                      <p:cBhvr>
                                        <p:cTn id="7" dur="500"/>
                                        <p:tgtEl>
                                          <p:spTgt spid="2765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27649"/>
                                        </p:tgtEl>
                                        <p:attrNameLst>
                                          <p:attrName>style.visibility</p:attrName>
                                        </p:attrNameLst>
                                      </p:cBhvr>
                                      <p:to>
                                        <p:strVal val="visible"/>
                                      </p:to>
                                    </p:set>
                                    <p:animEffect transition="in" filter="barn(inHorizontal)">
                                      <p:cBhvr>
                                        <p:cTn id="12" dur="500"/>
                                        <p:tgtEl>
                                          <p:spTgt spid="2764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27650"/>
                                        </p:tgtEl>
                                        <p:attrNameLst>
                                          <p:attrName>style.visibility</p:attrName>
                                        </p:attrNameLst>
                                      </p:cBhvr>
                                      <p:to>
                                        <p:strVal val="visible"/>
                                      </p:to>
                                    </p:set>
                                    <p:animEffect transition="in" filter="barn(outHorizontal)">
                                      <p:cBhvr>
                                        <p:cTn id="17"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animBg="1"/>
      <p:bldP spid="2765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a:xfrm>
            <a:off x="263352" y="188640"/>
            <a:ext cx="11671027" cy="1143000"/>
          </a:xfrm>
          <a:prstGeom prst="rect">
            <a:avLst/>
          </a:prstGeom>
          <a:noFill/>
          <a:ln>
            <a:noFill/>
            <a:miter lim="800000"/>
          </a:ln>
        </p:spPr>
        <p:txBody>
          <a:bodyPr wrap="square" lIns="91440" tIns="45720" rIns="91440" bIns="45720" anchor="ctr" anchorCtr="0"/>
          <a:lstStyle>
            <a:lvl1pPr marL="0" indent="0" algn="ctr" defTabSz="914400" rtl="0" eaLnBrk="0" fontAlgn="base" hangingPunct="0">
              <a:lnSpc>
                <a:spcPct val="100000"/>
              </a:lnSpc>
              <a:spcBef>
                <a:spcPct val="0"/>
              </a:spcBef>
              <a:spcAft>
                <a:spcPct val="0"/>
              </a:spcAft>
              <a:buClrTx/>
              <a:buSzTx/>
              <a:buFontTx/>
              <a:buNone/>
              <a:defRPr lang="zh-CN" altLang="en-US" sz="4400">
                <a:solidFill>
                  <a:schemeClr val="tx2"/>
                </a:solidFill>
                <a:latin typeface="Arial" panose="020B0604020202020204" pitchFamily="34" charset="0"/>
                <a:ea typeface="宋体" panose="02010600030101010101" pitchFamily="2" charset="-122"/>
                <a:cs typeface="+mj-cs"/>
              </a:defRPr>
            </a:lvl1pPr>
          </a:lstStyle>
          <a:p>
            <a:pPr lvl="0" eaLnBrk="1" hangingPunct="1">
              <a:lnSpc>
                <a:spcPct val="120000"/>
              </a:lnSpc>
            </a:pPr>
            <a:r>
              <a:rPr lang="zh-CN" altLang="en-US" sz="4000" b="1" dirty="0">
                <a:solidFill>
                  <a:schemeClr val="bg1"/>
                </a:solidFill>
                <a:latin typeface="Times New Roman" panose="02020603050405020304" pitchFamily="18" charset="0"/>
              </a:rPr>
              <a:t>感情</a:t>
            </a:r>
            <a:r>
              <a:rPr lang="zh-CN" altLang="en-US" sz="4000" b="1" dirty="0" smtClean="0">
                <a:solidFill>
                  <a:schemeClr val="bg1"/>
                </a:solidFill>
                <a:latin typeface="Times New Roman" panose="02020603050405020304" pitchFamily="18" charset="0"/>
              </a:rPr>
              <a:t>的第二层次：</a:t>
            </a:r>
            <a:r>
              <a:rPr lang="zh-CN" altLang="en-US" sz="4000" b="1" dirty="0" smtClean="0">
                <a:solidFill>
                  <a:srgbClr val="FFFF00"/>
                </a:solidFill>
                <a:latin typeface="Times New Roman" panose="02020603050405020304" pitchFamily="18" charset="0"/>
              </a:rPr>
              <a:t>欢乐之情</a:t>
            </a:r>
            <a:br>
              <a:rPr lang="en-US" altLang="zh-CN" sz="4000" b="1" dirty="0" smtClean="0">
                <a:solidFill>
                  <a:schemeClr val="bg1"/>
                </a:solidFill>
                <a:latin typeface="Times New Roman" panose="02020603050405020304" pitchFamily="18" charset="0"/>
              </a:rPr>
            </a:br>
            <a:r>
              <a:rPr lang="zh-CN" altLang="en-US" sz="4000" b="1" dirty="0" smtClean="0">
                <a:solidFill>
                  <a:schemeClr val="bg1"/>
                </a:solidFill>
                <a:latin typeface="Times New Roman" panose="02020603050405020304" pitchFamily="18" charset="0"/>
              </a:rPr>
              <a:t>第一次</a:t>
            </a:r>
            <a:r>
              <a:rPr lang="zh-CN" altLang="en-US" sz="4000" b="1" dirty="0">
                <a:solidFill>
                  <a:schemeClr val="bg1"/>
                </a:solidFill>
                <a:latin typeface="Times New Roman" panose="02020603050405020304" pitchFamily="18" charset="0"/>
              </a:rPr>
              <a:t>感情变化：</a:t>
            </a:r>
            <a:r>
              <a:rPr lang="zh-CN" altLang="en-US" sz="4000" b="1" dirty="0">
                <a:solidFill>
                  <a:schemeClr val="tx1">
                    <a:lumMod val="60000"/>
                    <a:lumOff val="40000"/>
                  </a:schemeClr>
                </a:solidFill>
              </a:rPr>
              <a:t>“悲”转为“欢”和“乐”</a:t>
            </a:r>
            <a:endParaRPr lang="zh-CN" altLang="en-US" sz="4000" b="1" dirty="0">
              <a:solidFill>
                <a:schemeClr val="tx1">
                  <a:lumMod val="60000"/>
                  <a:lumOff val="40000"/>
                </a:schemeClr>
              </a:solidFill>
              <a:ea typeface="华文隶书" pitchFamily="2" charset="-122"/>
            </a:endParaRPr>
          </a:p>
        </p:txBody>
      </p:sp>
      <p:sp>
        <p:nvSpPr>
          <p:cNvPr id="26626" name="Rectangle 3"/>
          <p:cNvSpPr>
            <a:spLocks noGrp="1"/>
          </p:cNvSpPr>
          <p:nvPr>
            <p:ph idx="1"/>
          </p:nvPr>
        </p:nvSpPr>
        <p:spPr>
          <a:xfrm>
            <a:off x="263514" y="1520091"/>
            <a:ext cx="11388725" cy="4194175"/>
          </a:xfrm>
          <a:prstGeom prst="rect">
            <a:avLst/>
          </a:prstGeom>
          <a:noFill/>
          <a:ln>
            <a:noFill/>
            <a:miter lim="800000"/>
          </a:ln>
        </p:spPr>
        <p:txBody>
          <a:bodyPr wrap="square" lIns="91440" tIns="45720" rIns="91440" bIns="45720" anchor="t" anchorCtr="0"/>
          <a:lstStyle>
            <a:lvl1pPr marL="342900" indent="-3429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v"/>
              <a:defRPr lang="zh-CN" altLang="en-US" sz="320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
              <a:defRPr lang="zh-CN" altLang="en-US" sz="280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v"/>
              <a:defRPr lang="zh-CN" altLang="en-US" sz="240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
              <a:defRPr lang="zh-CN" altLang="en-US" sz="200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5pPr>
            <a:lvl6pPr marL="25146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6pPr>
            <a:lvl7pPr marL="29718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7pPr>
            <a:lvl8pPr marL="34290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8pPr>
            <a:lvl9pPr marL="38862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9pPr>
          </a:lstStyle>
          <a:p>
            <a:pPr lvl="0"/>
            <a:r>
              <a:rPr lang="zh-CN" altLang="en-US" sz="4000" b="1" dirty="0">
                <a:solidFill>
                  <a:srgbClr val="FFC000"/>
                </a:solidFill>
                <a:ea typeface="华文隶书" pitchFamily="2" charset="-122"/>
              </a:rPr>
              <a:t>人生得意须尽欢，</a:t>
            </a:r>
            <a:br>
              <a:rPr lang="zh-CN" altLang="en-US" sz="4000" b="1" dirty="0">
                <a:solidFill>
                  <a:srgbClr val="FFC000"/>
                </a:solidFill>
                <a:ea typeface="华文隶书" pitchFamily="2" charset="-122"/>
              </a:rPr>
            </a:br>
            <a:r>
              <a:rPr lang="zh-CN" altLang="en-US" sz="4000" b="1" dirty="0">
                <a:solidFill>
                  <a:srgbClr val="FFC000"/>
                </a:solidFill>
                <a:ea typeface="华文隶书" pitchFamily="2" charset="-122"/>
              </a:rPr>
              <a:t>莫使金樽空对月。</a:t>
            </a:r>
            <a:endParaRPr lang="en-US" altLang="zh-CN" sz="4000" b="1" dirty="0">
              <a:solidFill>
                <a:srgbClr val="FFC000"/>
              </a:solidFill>
              <a:ea typeface="华文隶书" pitchFamily="2" charset="-122"/>
            </a:endParaRPr>
          </a:p>
          <a:p>
            <a:pPr lvl="0"/>
            <a:r>
              <a:rPr lang="zh-CN" altLang="en-US" sz="4000" b="1" dirty="0" smtClean="0">
                <a:solidFill>
                  <a:schemeClr val="bg1"/>
                </a:solidFill>
                <a:ea typeface="华文中宋" pitchFamily="2" charset="-122"/>
              </a:rPr>
              <a:t>      生命</a:t>
            </a:r>
            <a:r>
              <a:rPr lang="zh-CN" altLang="en-US" sz="4000" b="1" dirty="0">
                <a:solidFill>
                  <a:schemeClr val="bg1"/>
                </a:solidFill>
                <a:ea typeface="华文中宋" pitchFamily="2" charset="-122"/>
              </a:rPr>
              <a:t>的渺小似乎是个无法挽救的悲剧，能够解忧的惟有金樽美酒</a:t>
            </a:r>
            <a:r>
              <a:rPr lang="zh-CN" altLang="en-US" sz="4000" b="1" dirty="0" smtClean="0">
                <a:solidFill>
                  <a:schemeClr val="bg1"/>
                </a:solidFill>
                <a:ea typeface="华文中宋" pitchFamily="2" charset="-122"/>
              </a:rPr>
              <a:t>。</a:t>
            </a:r>
            <a:endParaRPr lang="en-US" altLang="zh-CN" sz="4000" b="1" dirty="0" smtClean="0">
              <a:solidFill>
                <a:schemeClr val="bg1"/>
              </a:solidFill>
              <a:ea typeface="华文中宋" pitchFamily="2" charset="-122"/>
            </a:endParaRPr>
          </a:p>
          <a:p>
            <a:pPr lvl="0"/>
            <a:endParaRPr lang="zh-CN" altLang="en-US" sz="4000" b="1" dirty="0">
              <a:solidFill>
                <a:schemeClr val="tx1">
                  <a:lumMod val="60000"/>
                  <a:lumOff val="40000"/>
                </a:schemeClr>
              </a:solidFill>
              <a:latin typeface="Times New Roman" panose="02020603050405020304" pitchFamily="18" charset="0"/>
            </a:endParaRPr>
          </a:p>
          <a:p>
            <a:pPr lvl="0" eaLnBrk="1" hangingPunct="1">
              <a:lnSpc>
                <a:spcPct val="150000"/>
              </a:lnSpc>
              <a:spcBef>
                <a:spcPct val="0"/>
              </a:spcBef>
            </a:pPr>
            <a:r>
              <a:rPr lang="zh-CN" altLang="en-US" sz="3600" b="1" dirty="0" smtClean="0">
                <a:solidFill>
                  <a:schemeClr val="tx1">
                    <a:lumMod val="60000"/>
                    <a:lumOff val="40000"/>
                  </a:schemeClr>
                </a:solidFill>
                <a:latin typeface="Times New Roman" panose="02020603050405020304" pitchFamily="18" charset="0"/>
                <a:ea typeface="华文中宋" pitchFamily="2" charset="-122"/>
              </a:rPr>
              <a:t>对酒当歌，</a:t>
            </a:r>
            <a:r>
              <a:rPr lang="zh-CN" altLang="en-US" sz="3600" b="1" dirty="0">
                <a:solidFill>
                  <a:schemeClr val="tx1">
                    <a:lumMod val="60000"/>
                    <a:lumOff val="40000"/>
                  </a:schemeClr>
                </a:solidFill>
                <a:latin typeface="Times New Roman" panose="02020603050405020304" pitchFamily="18" charset="0"/>
                <a:ea typeface="华文中宋" pitchFamily="2" charset="-122"/>
              </a:rPr>
              <a:t>人生</a:t>
            </a:r>
            <a:r>
              <a:rPr lang="zh-CN" altLang="en-US" sz="3600" b="1" dirty="0" smtClean="0">
                <a:solidFill>
                  <a:schemeClr val="tx1">
                    <a:lumMod val="60000"/>
                    <a:lumOff val="40000"/>
                  </a:schemeClr>
                </a:solidFill>
                <a:latin typeface="Times New Roman" panose="02020603050405020304" pitchFamily="18" charset="0"/>
                <a:ea typeface="华文中宋" pitchFamily="2" charset="-122"/>
              </a:rPr>
              <a:t>几何！譬如</a:t>
            </a:r>
            <a:r>
              <a:rPr lang="zh-CN" altLang="en-US" sz="3600" b="1" dirty="0">
                <a:solidFill>
                  <a:schemeClr val="tx1">
                    <a:lumMod val="60000"/>
                    <a:lumOff val="40000"/>
                  </a:schemeClr>
                </a:solidFill>
                <a:latin typeface="Times New Roman" panose="02020603050405020304" pitchFamily="18" charset="0"/>
                <a:ea typeface="华文中宋" pitchFamily="2" charset="-122"/>
              </a:rPr>
              <a:t>朝露，</a:t>
            </a:r>
            <a:r>
              <a:rPr lang="zh-CN" altLang="en-US" sz="3600" b="1" dirty="0" smtClean="0">
                <a:solidFill>
                  <a:schemeClr val="tx1">
                    <a:lumMod val="60000"/>
                    <a:lumOff val="40000"/>
                  </a:schemeClr>
                </a:solidFill>
                <a:latin typeface="Times New Roman" panose="02020603050405020304" pitchFamily="18" charset="0"/>
                <a:ea typeface="华文中宋" pitchFamily="2" charset="-122"/>
              </a:rPr>
              <a:t>去日苦多</a:t>
            </a:r>
            <a:r>
              <a:rPr lang="zh-CN" altLang="en-US" sz="3600" b="1" dirty="0">
                <a:solidFill>
                  <a:schemeClr val="tx1">
                    <a:lumMod val="60000"/>
                    <a:lumOff val="40000"/>
                  </a:schemeClr>
                </a:solidFill>
                <a:latin typeface="Times New Roman" panose="02020603050405020304" pitchFamily="18" charset="0"/>
                <a:ea typeface="华文中宋" pitchFamily="2" charset="-122"/>
              </a:rPr>
              <a:t>。</a:t>
            </a:r>
            <a:endParaRPr lang="zh-CN" altLang="en-US" sz="3600" b="1" dirty="0">
              <a:solidFill>
                <a:schemeClr val="tx1">
                  <a:lumMod val="60000"/>
                  <a:lumOff val="40000"/>
                </a:schemeClr>
              </a:solidFill>
              <a:latin typeface="Times New Roman" panose="02020603050405020304" pitchFamily="18" charset="0"/>
              <a:ea typeface="华文中宋" pitchFamily="2" charset="-122"/>
            </a:endParaRPr>
          </a:p>
          <a:p>
            <a:pPr lvl="0" eaLnBrk="1" hangingPunct="1">
              <a:lnSpc>
                <a:spcPct val="150000"/>
              </a:lnSpc>
              <a:spcBef>
                <a:spcPct val="0"/>
              </a:spcBef>
            </a:pPr>
            <a:r>
              <a:rPr lang="zh-CN" altLang="en-US" sz="3600" b="1" dirty="0" smtClean="0">
                <a:solidFill>
                  <a:schemeClr val="tx1">
                    <a:lumMod val="60000"/>
                    <a:lumOff val="40000"/>
                  </a:schemeClr>
                </a:solidFill>
                <a:latin typeface="Times New Roman" panose="02020603050405020304" pitchFamily="18" charset="0"/>
                <a:ea typeface="华文中宋" pitchFamily="2" charset="-122"/>
              </a:rPr>
              <a:t>慨当以慷，</a:t>
            </a:r>
            <a:r>
              <a:rPr lang="zh-CN" altLang="en-US" sz="3600" b="1" dirty="0">
                <a:solidFill>
                  <a:schemeClr val="tx1">
                    <a:lumMod val="60000"/>
                    <a:lumOff val="40000"/>
                  </a:schemeClr>
                </a:solidFill>
                <a:latin typeface="Times New Roman" panose="02020603050405020304" pitchFamily="18" charset="0"/>
                <a:ea typeface="华文中宋" pitchFamily="2" charset="-122"/>
              </a:rPr>
              <a:t>忧思难忘</a:t>
            </a:r>
            <a:r>
              <a:rPr lang="zh-CN" altLang="en-US" sz="3600" b="1" dirty="0" smtClean="0">
                <a:solidFill>
                  <a:schemeClr val="tx1">
                    <a:lumMod val="60000"/>
                    <a:lumOff val="40000"/>
                  </a:schemeClr>
                </a:solidFill>
                <a:latin typeface="Times New Roman" panose="02020603050405020304" pitchFamily="18" charset="0"/>
                <a:ea typeface="华文中宋" pitchFamily="2" charset="-122"/>
              </a:rPr>
              <a:t>。何以</a:t>
            </a:r>
            <a:r>
              <a:rPr lang="zh-CN" altLang="en-US" sz="3600" b="1" dirty="0">
                <a:solidFill>
                  <a:schemeClr val="tx1">
                    <a:lumMod val="60000"/>
                    <a:lumOff val="40000"/>
                  </a:schemeClr>
                </a:solidFill>
                <a:latin typeface="Times New Roman" panose="02020603050405020304" pitchFamily="18" charset="0"/>
                <a:ea typeface="华文中宋" pitchFamily="2" charset="-122"/>
              </a:rPr>
              <a:t>解忧？唯有</a:t>
            </a:r>
            <a:r>
              <a:rPr lang="zh-CN" altLang="en-US" sz="3600" b="1" dirty="0" smtClean="0">
                <a:solidFill>
                  <a:schemeClr val="tx1">
                    <a:lumMod val="60000"/>
                    <a:lumOff val="40000"/>
                  </a:schemeClr>
                </a:solidFill>
                <a:latin typeface="Times New Roman" panose="02020603050405020304" pitchFamily="18" charset="0"/>
                <a:ea typeface="华文中宋" pitchFamily="2" charset="-122"/>
              </a:rPr>
              <a:t>杜康。</a:t>
            </a:r>
            <a:endParaRPr lang="zh-CN" altLang="en-US" sz="4000" b="1" dirty="0">
              <a:solidFill>
                <a:schemeClr val="tx1">
                  <a:lumMod val="60000"/>
                  <a:lumOff val="40000"/>
                </a:schemeClr>
              </a:solidFill>
              <a:latin typeface="Times New Roman" panose="02020603050405020304" pitchFamily="18" charset="0"/>
              <a:ea typeface="华文中宋"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5"/>
                                        </p:tgtEl>
                                        <p:attrNameLst>
                                          <p:attrName>style.visibility</p:attrName>
                                        </p:attrNameLst>
                                      </p:cBhvr>
                                      <p:to>
                                        <p:strVal val="visible"/>
                                      </p:to>
                                    </p:set>
                                    <p:anim calcmode="lin" valueType="num">
                                      <p:cBhvr additive="base">
                                        <p:cTn id="7" dur="500" fill="hold"/>
                                        <p:tgtEl>
                                          <p:spTgt spid="26625"/>
                                        </p:tgtEl>
                                        <p:attrNameLst>
                                          <p:attrName>ppt_x</p:attrName>
                                        </p:attrNameLst>
                                      </p:cBhvr>
                                      <p:tavLst>
                                        <p:tav tm="0">
                                          <p:val>
                                            <p:strVal val="#ppt_x"/>
                                          </p:val>
                                        </p:tav>
                                        <p:tav tm="100000">
                                          <p:val>
                                            <p:strVal val="#ppt_x"/>
                                          </p:val>
                                        </p:tav>
                                      </p:tavLst>
                                    </p:anim>
                                    <p:anim calcmode="lin" valueType="num">
                                      <p:cBhvr additive="base">
                                        <p:cTn id="8" dur="500" fill="hold"/>
                                        <p:tgtEl>
                                          <p:spTgt spid="266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6626">
                                            <p:txEl>
                                              <p:pRg st="0" end="0"/>
                                            </p:txEl>
                                          </p:spTgt>
                                        </p:tgtEl>
                                        <p:attrNameLst>
                                          <p:attrName>style.visibility</p:attrName>
                                        </p:attrNameLst>
                                      </p:cBhvr>
                                      <p:to>
                                        <p:strVal val="visible"/>
                                      </p:to>
                                    </p:set>
                                    <p:animEffect transition="in" filter="randombar(horizontal)">
                                      <p:cBhvr>
                                        <p:cTn id="13" dur="500"/>
                                        <p:tgtEl>
                                          <p:spTgt spid="2662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6626">
                                            <p:txEl>
                                              <p:charRg st="5" end="23"/>
                                            </p:txEl>
                                          </p:spTgt>
                                        </p:tgtEl>
                                        <p:attrNameLst>
                                          <p:attrName>style.visibility</p:attrName>
                                        </p:attrNameLst>
                                      </p:cBhvr>
                                      <p:to>
                                        <p:strVal val="visible"/>
                                      </p:to>
                                    </p:set>
                                    <p:anim calcmode="lin" valueType="num">
                                      <p:cBhvr additive="base">
                                        <p:cTn id="18" dur="500" fill="hold"/>
                                        <p:tgtEl>
                                          <p:spTgt spid="26626">
                                            <p:txEl>
                                              <p:charRg st="5" end="2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6626">
                                            <p:txEl>
                                              <p:charRg st="5" end="2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6626">
                                            <p:txEl>
                                              <p:charRg st="23" end="49"/>
                                            </p:txEl>
                                          </p:spTgt>
                                        </p:tgtEl>
                                        <p:attrNameLst>
                                          <p:attrName>style.visibility</p:attrName>
                                        </p:attrNameLst>
                                      </p:cBhvr>
                                      <p:to>
                                        <p:strVal val="visible"/>
                                      </p:to>
                                    </p:set>
                                    <p:anim calcmode="lin" valueType="num">
                                      <p:cBhvr additive="base">
                                        <p:cTn id="24" dur="500" fill="hold"/>
                                        <p:tgtEl>
                                          <p:spTgt spid="26626">
                                            <p:txEl>
                                              <p:charRg st="23" end="49"/>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6626">
                                            <p:txEl>
                                              <p:charRg st="23" end="49"/>
                                            </p:txEl>
                                          </p:spTgt>
                                        </p:tgtEl>
                                        <p:attrNameLst>
                                          <p:attrName>ppt_y</p:attrName>
                                        </p:attrNameLst>
                                      </p:cBhvr>
                                      <p:tavLst>
                                        <p:tav tm="0">
                                          <p:val>
                                            <p:strVal val="1+#ppt_h/2"/>
                                          </p:val>
                                        </p:tav>
                                        <p:tav tm="100000">
                                          <p:val>
                                            <p:strVal val="#ppt_y"/>
                                          </p:val>
                                        </p:tav>
                                      </p:tavLst>
                                    </p:anim>
                                  </p:childTnLst>
                                </p:cTn>
                              </p:par>
                              <p:par>
                                <p:cTn id="26" presetID="14" presetClass="entr" presetSubtype="10" fill="hold" grpId="0" nodeType="withEffect">
                                  <p:stCondLst>
                                    <p:cond delay="0"/>
                                  </p:stCondLst>
                                  <p:childTnLst>
                                    <p:set>
                                      <p:cBhvr>
                                        <p:cTn id="27" dur="1" fill="hold">
                                          <p:stCondLst>
                                            <p:cond delay="0"/>
                                          </p:stCondLst>
                                        </p:cTn>
                                        <p:tgtEl>
                                          <p:spTgt spid="26626">
                                            <p:txEl>
                                              <p:pRg st="1" end="1"/>
                                            </p:txEl>
                                          </p:spTgt>
                                        </p:tgtEl>
                                        <p:attrNameLst>
                                          <p:attrName>style.visibility</p:attrName>
                                        </p:attrNameLst>
                                      </p:cBhvr>
                                      <p:to>
                                        <p:strVal val="visible"/>
                                      </p:to>
                                    </p:set>
                                    <p:animEffect transition="in" filter="randombar(horizontal)">
                                      <p:cBhvr>
                                        <p:cTn id="28" dur="500"/>
                                        <p:tgtEl>
                                          <p:spTgt spid="2662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26626">
                                            <p:txEl>
                                              <p:pRg st="3" end="3"/>
                                            </p:txEl>
                                          </p:spTgt>
                                        </p:tgtEl>
                                        <p:attrNameLst>
                                          <p:attrName>style.visibility</p:attrName>
                                        </p:attrNameLst>
                                      </p:cBhvr>
                                      <p:to>
                                        <p:strVal val="visible"/>
                                      </p:to>
                                    </p:set>
                                    <p:animEffect transition="in" filter="circle(in)">
                                      <p:cBhvr>
                                        <p:cTn id="33" dur="2000"/>
                                        <p:tgtEl>
                                          <p:spTgt spid="26626">
                                            <p:txEl>
                                              <p:pRg st="3" end="3"/>
                                            </p:txEl>
                                          </p:spTgt>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26626">
                                            <p:txEl>
                                              <p:pRg st="4" end="4"/>
                                            </p:txEl>
                                          </p:spTgt>
                                        </p:tgtEl>
                                        <p:attrNameLst>
                                          <p:attrName>style.visibility</p:attrName>
                                        </p:attrNameLst>
                                      </p:cBhvr>
                                      <p:to>
                                        <p:strVal val="visible"/>
                                      </p:to>
                                    </p:set>
                                    <p:animEffect transition="in" filter="circle(in)">
                                      <p:cBhvr>
                                        <p:cTn id="36" dur="2000"/>
                                        <p:tgtEl>
                                          <p:spTgt spid="2662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p:bldP spid="26626"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p:nvPr/>
        </p:nvSpPr>
        <p:spPr>
          <a:xfrm>
            <a:off x="1284288" y="731838"/>
            <a:ext cx="9812337" cy="1568450"/>
          </a:xfrm>
          <a:prstGeom prst="rect">
            <a:avLst/>
          </a:prstGeom>
          <a:noFill/>
          <a:ln w="38100">
            <a:solidFill>
              <a:srgbClr val="FF6600"/>
            </a:solid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r>
              <a:rPr lang="en-US" altLang="zh-CN" sz="4800" b="1">
                <a:solidFill>
                  <a:schemeClr val="bg1"/>
                </a:solidFill>
                <a:latin typeface="Times New Roman" panose="02020603050405020304" pitchFamily="18" charset="0"/>
                <a:ea typeface="黑体" panose="02010609060101010101" pitchFamily="49" charset="-122"/>
              </a:rPr>
              <a:t>“</a:t>
            </a:r>
            <a:r>
              <a:rPr lang="zh-CN" altLang="en-US" sz="4000" b="1" u="sng">
                <a:solidFill>
                  <a:schemeClr val="bg1"/>
                </a:solidFill>
                <a:latin typeface="Verdana" panose="020B0604030504040204" pitchFamily="34" charset="0"/>
                <a:ea typeface="楷体_GB2312" pitchFamily="1" charset="-122"/>
              </a:rPr>
              <a:t>天生我材必有用，千金散尽还复来</a:t>
            </a:r>
            <a:r>
              <a:rPr lang="zh-CN" altLang="en-US" sz="4800" b="1">
                <a:solidFill>
                  <a:schemeClr val="bg1"/>
                </a:solidFill>
                <a:latin typeface="Times New Roman" panose="02020603050405020304" pitchFamily="18" charset="0"/>
                <a:ea typeface="黑体" panose="02010609060101010101" pitchFamily="49" charset="-122"/>
              </a:rPr>
              <a:t>”</a:t>
            </a:r>
            <a:endParaRPr lang="zh-CN" altLang="en-US" sz="4800" b="1">
              <a:solidFill>
                <a:schemeClr val="bg1"/>
              </a:solidFill>
              <a:latin typeface="Times New Roman" panose="02020603050405020304" pitchFamily="18" charset="0"/>
              <a:ea typeface="黑体" panose="02010609060101010101" pitchFamily="49" charset="-122"/>
            </a:endParaRPr>
          </a:p>
          <a:p>
            <a:pPr lvl="0" algn="ctr"/>
            <a:r>
              <a:rPr lang="zh-CN" altLang="en-US" sz="4800" b="1">
                <a:solidFill>
                  <a:schemeClr val="bg1"/>
                </a:solidFill>
                <a:latin typeface="黑体" panose="02010609060101010101" pitchFamily="49" charset="-122"/>
                <a:ea typeface="黑体" panose="02010609060101010101" pitchFamily="49" charset="-122"/>
              </a:rPr>
              <a:t>表达了诗人怎样的一种情感？</a:t>
            </a:r>
            <a:endParaRPr lang="zh-CN" altLang="en-US" sz="4800" b="1">
              <a:solidFill>
                <a:schemeClr val="bg1"/>
              </a:solidFill>
              <a:latin typeface="黑体" panose="02010609060101010101" pitchFamily="49" charset="-122"/>
              <a:ea typeface="黑体" panose="02010609060101010101" pitchFamily="49" charset="-122"/>
            </a:endParaRPr>
          </a:p>
        </p:txBody>
      </p:sp>
      <p:sp>
        <p:nvSpPr>
          <p:cNvPr id="28674" name="Text Box 3"/>
          <p:cNvSpPr txBox="1"/>
          <p:nvPr/>
        </p:nvSpPr>
        <p:spPr>
          <a:xfrm>
            <a:off x="603250" y="2730500"/>
            <a:ext cx="11206163" cy="2984500"/>
          </a:xfrm>
          <a:prstGeom prst="rect">
            <a:avLst/>
          </a:prstGeom>
          <a:solidFill>
            <a:srgbClr val="001D31"/>
          </a:solid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r>
              <a:rPr lang="zh-CN" altLang="en-US" sz="4000" b="1" dirty="0">
                <a:solidFill>
                  <a:srgbClr val="FF0000"/>
                </a:solidFill>
                <a:latin typeface="Verdana" panose="020B0604030504040204" pitchFamily="34" charset="0"/>
                <a:ea typeface="黑体" panose="02010609060101010101" pitchFamily="49" charset="-122"/>
              </a:rPr>
              <a:t>乐观自信</a:t>
            </a:r>
            <a:r>
              <a:rPr lang="zh-CN" altLang="en-US" sz="3600" b="1" dirty="0">
                <a:solidFill>
                  <a:srgbClr val="FF0000"/>
                </a:solidFill>
                <a:latin typeface="Verdana" panose="020B0604030504040204" pitchFamily="34" charset="0"/>
                <a:ea typeface="黑体" panose="02010609060101010101" pitchFamily="49" charset="-122"/>
              </a:rPr>
              <a:t>，肯定人生，肯定自我，透露出一种怀才不遇而又渴望用世的</a:t>
            </a:r>
            <a:r>
              <a:rPr lang="zh-CN" altLang="en-US" sz="4000" b="1" dirty="0">
                <a:solidFill>
                  <a:srgbClr val="FF0000"/>
                </a:solidFill>
                <a:latin typeface="Verdana" panose="020B0604030504040204" pitchFamily="34" charset="0"/>
                <a:ea typeface="黑体" panose="02010609060101010101" pitchFamily="49" charset="-122"/>
              </a:rPr>
              <a:t>积极</a:t>
            </a:r>
            <a:r>
              <a:rPr lang="zh-CN" altLang="en-US" sz="3600" b="1" dirty="0">
                <a:solidFill>
                  <a:srgbClr val="FF0000"/>
                </a:solidFill>
                <a:latin typeface="Verdana" panose="020B0604030504040204" pitchFamily="34" charset="0"/>
                <a:ea typeface="黑体" panose="02010609060101010101" pitchFamily="49" charset="-122"/>
              </a:rPr>
              <a:t>的本质。</a:t>
            </a:r>
            <a:r>
              <a:rPr lang="zh-CN" altLang="en-US" sz="3600" b="1" dirty="0">
                <a:solidFill>
                  <a:schemeClr val="bg1"/>
                </a:solidFill>
                <a:latin typeface="Times New Roman" panose="02020603050405020304" pitchFamily="18" charset="0"/>
              </a:rPr>
              <a:t>因为有“天生我材必有用”的高度自信，和不为金钱所驱使“千金散尽还复来”的乐观豪迈，于是有了“烹羊宰牛且为乐，会须一饮三百杯”的豪放举动了。</a:t>
            </a:r>
            <a:endParaRPr lang="zh-CN" altLang="en-US" sz="3600" b="1" dirty="0">
              <a:solidFill>
                <a:schemeClr val="bg1"/>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0-#ppt_w/2"/>
                                          </p:val>
                                        </p:tav>
                                        <p:tav tm="100000">
                                          <p:val>
                                            <p:strVal val="#ppt_x"/>
                                          </p:val>
                                        </p:tav>
                                      </p:tavLst>
                                    </p:anim>
                                    <p:anim calcmode="lin" valueType="num">
                                      <p:cBhvr additive="base">
                                        <p:cTn id="8" dur="500" fill="hold"/>
                                        <p:tgtEl>
                                          <p:spTgt spid="286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Box 2"/>
          <p:cNvSpPr txBox="1"/>
          <p:nvPr/>
        </p:nvSpPr>
        <p:spPr>
          <a:xfrm>
            <a:off x="5168289" y="116632"/>
            <a:ext cx="2012950" cy="644525"/>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r>
              <a:rPr lang="zh-TW" altLang="en-US" sz="3600" b="1">
                <a:solidFill>
                  <a:schemeClr val="bg1"/>
                </a:solidFill>
                <a:ea typeface="DFKai-SB" panose="03000509000000000000" pitchFamily="65" charset="-120"/>
              </a:rPr>
              <a:t>內容理解</a:t>
            </a:r>
            <a:endParaRPr lang="zh-TW" altLang="en-US" sz="3600" b="1">
              <a:solidFill>
                <a:schemeClr val="bg1"/>
              </a:solidFill>
              <a:ea typeface="DFKai-SB" panose="03000509000000000000" pitchFamily="65" charset="-120"/>
            </a:endParaRPr>
          </a:p>
        </p:txBody>
      </p:sp>
      <p:sp>
        <p:nvSpPr>
          <p:cNvPr id="29698" name="Text Box 4"/>
          <p:cNvSpPr txBox="1"/>
          <p:nvPr/>
        </p:nvSpPr>
        <p:spPr>
          <a:xfrm>
            <a:off x="867006" y="806154"/>
            <a:ext cx="6288088" cy="584200"/>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r>
              <a:rPr lang="zh-TW" altLang="en-US" sz="3200" b="1" dirty="0">
                <a:solidFill>
                  <a:schemeClr val="bg1"/>
                </a:solidFill>
                <a:ea typeface="DFKai-SB" panose="03000509000000000000" pitchFamily="65" charset="-120"/>
              </a:rPr>
              <a:t>李白在首四句詩所表現的感慨：</a:t>
            </a:r>
            <a:r>
              <a:rPr lang="zh-CN" altLang="en-US" sz="3200" b="1" dirty="0">
                <a:solidFill>
                  <a:schemeClr val="bg1"/>
                </a:solidFill>
                <a:ea typeface="DFKai-SB" panose="03000509000000000000" pitchFamily="65" charset="-120"/>
              </a:rPr>
              <a:t>悲</a:t>
            </a:r>
            <a:r>
              <a:rPr lang="zh-TW" altLang="en-US" sz="3200" dirty="0">
                <a:solidFill>
                  <a:schemeClr val="bg1"/>
                </a:solidFill>
              </a:rPr>
              <a:t> </a:t>
            </a:r>
            <a:endParaRPr lang="zh-TW" altLang="en-US" sz="3200" dirty="0">
              <a:solidFill>
                <a:schemeClr val="bg1"/>
              </a:solidFill>
            </a:endParaRPr>
          </a:p>
        </p:txBody>
      </p:sp>
      <p:sp>
        <p:nvSpPr>
          <p:cNvPr id="29699" name="Text Box 5"/>
          <p:cNvSpPr txBox="1"/>
          <p:nvPr/>
        </p:nvSpPr>
        <p:spPr>
          <a:xfrm>
            <a:off x="795606" y="1390354"/>
            <a:ext cx="11195050" cy="1077218"/>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r>
              <a:rPr lang="zh-CN" altLang="en-US" sz="3200" b="1" dirty="0">
                <a:solidFill>
                  <a:schemeClr val="bg1"/>
                </a:solidFill>
                <a:latin typeface="仿宋_GB2312" pitchFamily="49" charset="-122"/>
                <a:ea typeface="仿宋_GB2312" pitchFamily="49" charset="-122"/>
              </a:rPr>
              <a:t>作者感慨时光飞逝，人生短促，借黄河水</a:t>
            </a:r>
            <a:r>
              <a:rPr lang="zh-CN" altLang="en-US" sz="3200" b="1" dirty="0" smtClean="0">
                <a:solidFill>
                  <a:schemeClr val="bg1"/>
                </a:solidFill>
                <a:latin typeface="仿宋_GB2312" pitchFamily="49" charset="-122"/>
                <a:ea typeface="仿宋_GB2312" pitchFamily="49" charset="-122"/>
              </a:rPr>
              <a:t>一去不返</a:t>
            </a:r>
            <a:r>
              <a:rPr lang="zh-CN" altLang="en-US" sz="3200" b="1" dirty="0">
                <a:solidFill>
                  <a:schemeClr val="bg1"/>
                </a:solidFill>
                <a:latin typeface="仿宋_GB2312" pitchFamily="49" charset="-122"/>
                <a:ea typeface="仿宋_GB2312" pitchFamily="49" charset="-122"/>
              </a:rPr>
              <a:t>，暗示时间迅速流逝；又以头发朝黑暮</a:t>
            </a:r>
            <a:r>
              <a:rPr lang="zh-CN" altLang="en-US" sz="3200" b="1" dirty="0" smtClean="0">
                <a:solidFill>
                  <a:schemeClr val="bg1"/>
                </a:solidFill>
                <a:latin typeface="仿宋_GB2312" pitchFamily="49" charset="-122"/>
                <a:ea typeface="仿宋_GB2312" pitchFamily="49" charset="-122"/>
              </a:rPr>
              <a:t>白，</a:t>
            </a:r>
            <a:r>
              <a:rPr lang="zh-CN" altLang="en-US" sz="3200" b="1" dirty="0">
                <a:solidFill>
                  <a:schemeClr val="bg1"/>
                </a:solidFill>
                <a:latin typeface="仿宋_GB2312" pitchFamily="49" charset="-122"/>
                <a:ea typeface="仿宋_GB2312" pitchFamily="49" charset="-122"/>
              </a:rPr>
              <a:t>暗示生命短暂。</a:t>
            </a:r>
            <a:endParaRPr lang="zh-TW" altLang="en-US" sz="3200" b="1" dirty="0">
              <a:solidFill>
                <a:schemeClr val="bg1"/>
              </a:solidFill>
              <a:latin typeface="仿宋_GB2312" pitchFamily="49" charset="-122"/>
              <a:ea typeface="仿宋_GB2312" pitchFamily="49" charset="-122"/>
            </a:endParaRPr>
          </a:p>
        </p:txBody>
      </p:sp>
      <p:sp>
        <p:nvSpPr>
          <p:cNvPr id="29700" name="Text Box 6"/>
          <p:cNvSpPr txBox="1"/>
          <p:nvPr/>
        </p:nvSpPr>
        <p:spPr>
          <a:xfrm>
            <a:off x="795606" y="2514157"/>
            <a:ext cx="9137650" cy="582612"/>
          </a:xfrm>
          <a:prstGeom prst="rect">
            <a:avLst/>
          </a:prstGeom>
          <a:noFill/>
          <a:ln>
            <a:noFill/>
            <a:miter lim="800000"/>
          </a:ln>
        </p:spPr>
        <p:txBody>
          <a:bodyPr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r>
              <a:rPr lang="zh-CN" altLang="en-US" sz="3200" b="1" dirty="0">
                <a:solidFill>
                  <a:schemeClr val="bg1"/>
                </a:solidFill>
                <a:latin typeface="DFKai-SB" panose="03000509000000000000" pitchFamily="65" charset="-120"/>
                <a:ea typeface="DFKai-SB" panose="03000509000000000000" pitchFamily="65" charset="-120"/>
              </a:rPr>
              <a:t>李白认为人生苦短，时光迅速飞逝，所以必须：乐</a:t>
            </a:r>
            <a:r>
              <a:rPr lang="zh-TW" altLang="en-US" sz="2800" b="1" dirty="0">
                <a:solidFill>
                  <a:schemeClr val="bg1"/>
                </a:solidFill>
                <a:latin typeface="DFKai-SB" panose="03000509000000000000" pitchFamily="65" charset="-120"/>
                <a:ea typeface="DFKai-SB" panose="03000509000000000000" pitchFamily="65" charset="-120"/>
              </a:rPr>
              <a:t> </a:t>
            </a:r>
            <a:endParaRPr lang="zh-TW" altLang="en-US" sz="2800" b="1" dirty="0">
              <a:solidFill>
                <a:schemeClr val="bg1"/>
              </a:solidFill>
              <a:latin typeface="DFKai-SB" panose="03000509000000000000" pitchFamily="65" charset="-120"/>
              <a:ea typeface="DFKai-SB" panose="03000509000000000000" pitchFamily="65" charset="-120"/>
            </a:endParaRPr>
          </a:p>
        </p:txBody>
      </p:sp>
      <p:sp>
        <p:nvSpPr>
          <p:cNvPr id="29701" name="Text Box 7"/>
          <p:cNvSpPr txBox="1"/>
          <p:nvPr/>
        </p:nvSpPr>
        <p:spPr>
          <a:xfrm>
            <a:off x="263352" y="3086376"/>
            <a:ext cx="10513168" cy="4308872"/>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r>
              <a:rPr lang="en-US" altLang="zh-TW" sz="3200" b="1" dirty="0">
                <a:solidFill>
                  <a:srgbClr val="FFFF00"/>
                </a:solidFill>
                <a:ea typeface="DFKai-SB" panose="03000509000000000000" pitchFamily="65" charset="-120"/>
              </a:rPr>
              <a:t>  </a:t>
            </a:r>
            <a:r>
              <a:rPr lang="zh-CN" altLang="en-US" sz="3200" b="1" dirty="0">
                <a:solidFill>
                  <a:srgbClr val="FFFF00"/>
                </a:solidFill>
                <a:latin typeface="仿宋_GB2312" pitchFamily="49" charset="-122"/>
                <a:ea typeface="仿宋_GB2312" pitchFamily="49" charset="-122"/>
              </a:rPr>
              <a:t>把握时机，及时行乐，不浪费光阴，与</a:t>
            </a:r>
            <a:r>
              <a:rPr lang="zh-CN" altLang="en-US" sz="3200" b="1" dirty="0" smtClean="0">
                <a:solidFill>
                  <a:srgbClr val="FFFF00"/>
                </a:solidFill>
                <a:latin typeface="仿宋_GB2312" pitchFamily="49" charset="-122"/>
                <a:ea typeface="仿宋_GB2312" pitchFamily="49" charset="-122"/>
              </a:rPr>
              <a:t>友人畅饮</a:t>
            </a:r>
            <a:r>
              <a:rPr lang="zh-CN" altLang="en-US" sz="3200" b="1" dirty="0">
                <a:solidFill>
                  <a:srgbClr val="FFFF00"/>
                </a:solidFill>
                <a:latin typeface="仿宋_GB2312" pitchFamily="49" charset="-122"/>
                <a:ea typeface="仿宋_GB2312" pitchFamily="49" charset="-122"/>
              </a:rPr>
              <a:t>欢乐</a:t>
            </a:r>
            <a:r>
              <a:rPr lang="zh-CN" altLang="en-US" sz="3200" b="1" dirty="0" smtClean="0">
                <a:solidFill>
                  <a:srgbClr val="FFFF00"/>
                </a:solidFill>
                <a:latin typeface="仿宋_GB2312" pitchFamily="49" charset="-122"/>
                <a:ea typeface="仿宋_GB2312" pitchFamily="49" charset="-122"/>
              </a:rPr>
              <a:t>。</a:t>
            </a:r>
            <a:endParaRPr lang="en-US" altLang="zh-CN" sz="3200" b="1" dirty="0" smtClean="0">
              <a:solidFill>
                <a:srgbClr val="FFFF00"/>
              </a:solidFill>
              <a:latin typeface="仿宋_GB2312" pitchFamily="49" charset="-122"/>
              <a:ea typeface="仿宋_GB2312" pitchFamily="49" charset="-122"/>
            </a:endParaRPr>
          </a:p>
          <a:p>
            <a:r>
              <a:rPr lang="zh-CN" altLang="en-US" sz="3200" dirty="0" smtClean="0">
                <a:solidFill>
                  <a:schemeClr val="tx1">
                    <a:lumMod val="60000"/>
                    <a:lumOff val="40000"/>
                  </a:schemeClr>
                </a:solidFill>
              </a:rPr>
              <a:t>          诗人</a:t>
            </a:r>
            <a:r>
              <a:rPr lang="zh-CN" altLang="en-US" sz="3200" dirty="0">
                <a:solidFill>
                  <a:schemeClr val="tx1">
                    <a:lumMod val="60000"/>
                    <a:lumOff val="40000"/>
                  </a:schemeClr>
                </a:solidFill>
              </a:rPr>
              <a:t>渐趋狂放。朋友间的聚会是人生中快事，</a:t>
            </a:r>
            <a:r>
              <a:rPr lang="zh-CN" altLang="en-US" sz="3200" dirty="0" smtClean="0">
                <a:solidFill>
                  <a:schemeClr val="tx1">
                    <a:lumMod val="60000"/>
                    <a:lumOff val="40000"/>
                  </a:schemeClr>
                </a:solidFill>
              </a:rPr>
              <a:t>“金樽”</a:t>
            </a:r>
            <a:r>
              <a:rPr lang="zh-CN" altLang="en-US" sz="3200" dirty="0">
                <a:solidFill>
                  <a:schemeClr val="tx1">
                    <a:lumMod val="60000"/>
                    <a:lumOff val="40000"/>
                  </a:schemeClr>
                </a:solidFill>
              </a:rPr>
              <a:t>“对月”将饮酒诗化了，“莫使”“空”的双重否定句式代替直陈，语气更为强烈。“天生我材必有用”是令人击节赞叹的句子，相信自己一定能做出一番事业，对区区金钱也毫不在意。作者写了盛宴，“</a:t>
            </a:r>
            <a:r>
              <a:rPr lang="zh-CN" altLang="en-US" sz="3200" dirty="0" smtClean="0">
                <a:solidFill>
                  <a:schemeClr val="tx1">
                    <a:lumMod val="60000"/>
                    <a:lumOff val="40000"/>
                  </a:schemeClr>
                </a:solidFill>
              </a:rPr>
              <a:t>一饮三</a:t>
            </a:r>
            <a:r>
              <a:rPr lang="zh-CN" altLang="en-US" sz="3200" dirty="0">
                <a:solidFill>
                  <a:schemeClr val="tx1">
                    <a:lumMod val="60000"/>
                    <a:lumOff val="40000"/>
                  </a:schemeClr>
                </a:solidFill>
              </a:rPr>
              <a:t>百杯”。</a:t>
            </a:r>
            <a:endParaRPr lang="zh-CN" altLang="en-US" sz="3200" dirty="0">
              <a:solidFill>
                <a:schemeClr val="tx1">
                  <a:lumMod val="60000"/>
                  <a:lumOff val="40000"/>
                </a:schemeClr>
              </a:solidFill>
            </a:endParaRPr>
          </a:p>
          <a:p>
            <a:pPr lvl="0"/>
            <a:endParaRPr lang="en-US" altLang="zh-CN" sz="3200" b="1" dirty="0" smtClean="0">
              <a:solidFill>
                <a:schemeClr val="bg1"/>
              </a:solidFill>
              <a:latin typeface="仿宋_GB2312" pitchFamily="49" charset="-122"/>
              <a:ea typeface="仿宋_GB2312" pitchFamily="49" charset="-122"/>
            </a:endParaRPr>
          </a:p>
          <a:p>
            <a:pPr lvl="0"/>
            <a:endParaRPr lang="en-US" altLang="zh-CN" sz="3200" b="1" dirty="0" smtClean="0">
              <a:solidFill>
                <a:schemeClr val="bg1"/>
              </a:solidFill>
              <a:latin typeface="仿宋_GB2312" pitchFamily="49" charset="-122"/>
              <a:ea typeface="仿宋_GB2312" pitchFamily="49" charset="-122"/>
            </a:endParaRPr>
          </a:p>
          <a:p>
            <a:pPr lvl="0"/>
            <a:endParaRPr lang="en-US" altLang="zh-TW" dirty="0">
              <a:latin typeface="仿宋_GB2312" pitchFamily="49" charset="-122"/>
              <a:ea typeface="仿宋_GB2312"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699"/>
                                        </p:tgtEl>
                                        <p:attrNameLst>
                                          <p:attrName>style.visibility</p:attrName>
                                        </p:attrNameLst>
                                      </p:cBhvr>
                                      <p:to>
                                        <p:strVal val="visible"/>
                                      </p:to>
                                    </p:set>
                                    <p:anim calcmode="lin" valueType="num">
                                      <p:cBhvr additive="base">
                                        <p:cTn id="7" dur="500" fill="hold"/>
                                        <p:tgtEl>
                                          <p:spTgt spid="29699"/>
                                        </p:tgtEl>
                                        <p:attrNameLst>
                                          <p:attrName>ppt_x</p:attrName>
                                        </p:attrNameLst>
                                      </p:cBhvr>
                                      <p:tavLst>
                                        <p:tav tm="0">
                                          <p:val>
                                            <p:strVal val="0-#ppt_w/2"/>
                                          </p:val>
                                        </p:tav>
                                        <p:tav tm="100000">
                                          <p:val>
                                            <p:strVal val="#ppt_x"/>
                                          </p:val>
                                        </p:tav>
                                      </p:tavLst>
                                    </p:anim>
                                    <p:anim calcmode="lin" valueType="num">
                                      <p:cBhvr additive="base">
                                        <p:cTn id="8" dur="500" fill="hold"/>
                                        <p:tgtEl>
                                          <p:spTgt spid="2969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701"/>
                                        </p:tgtEl>
                                        <p:attrNameLst>
                                          <p:attrName>style.visibility</p:attrName>
                                        </p:attrNameLst>
                                      </p:cBhvr>
                                      <p:to>
                                        <p:strVal val="visible"/>
                                      </p:to>
                                    </p:set>
                                    <p:anim calcmode="lin" valueType="num">
                                      <p:cBhvr additive="base">
                                        <p:cTn id="13" dur="500" fill="hold"/>
                                        <p:tgtEl>
                                          <p:spTgt spid="29701"/>
                                        </p:tgtEl>
                                        <p:attrNameLst>
                                          <p:attrName>ppt_x</p:attrName>
                                        </p:attrNameLst>
                                      </p:cBhvr>
                                      <p:tavLst>
                                        <p:tav tm="0">
                                          <p:val>
                                            <p:strVal val="0-#ppt_w/2"/>
                                          </p:val>
                                        </p:tav>
                                        <p:tav tm="100000">
                                          <p:val>
                                            <p:strVal val="#ppt_x"/>
                                          </p:val>
                                        </p:tav>
                                      </p:tavLst>
                                    </p:anim>
                                    <p:anim calcmode="lin" valueType="num">
                                      <p:cBhvr additive="base">
                                        <p:cTn id="14" dur="500" fill="hold"/>
                                        <p:tgtEl>
                                          <p:spTgt spid="2970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p:bldP spid="2970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1343472" y="1772816"/>
            <a:ext cx="9217024" cy="4194175"/>
          </a:xfrm>
        </p:spPr>
        <p:txBody>
          <a:bodyPr/>
          <a:lstStyle/>
          <a:p>
            <a:r>
              <a:rPr lang="zh-CN" altLang="en-US" sz="4000" dirty="0" smtClean="0">
                <a:solidFill>
                  <a:schemeClr val="tx1">
                    <a:lumMod val="60000"/>
                    <a:lumOff val="40000"/>
                  </a:schemeClr>
                </a:solidFill>
              </a:rPr>
              <a:t>       </a:t>
            </a:r>
            <a:r>
              <a:rPr lang="zh-CN" altLang="en-US" sz="4000" dirty="0" smtClean="0">
                <a:solidFill>
                  <a:srgbClr val="FFFF00"/>
                </a:solidFill>
              </a:rPr>
              <a:t>节奏</a:t>
            </a:r>
            <a:r>
              <a:rPr lang="zh-CN" altLang="en-US" sz="4000" dirty="0">
                <a:solidFill>
                  <a:srgbClr val="FFFF00"/>
                </a:solidFill>
              </a:rPr>
              <a:t>要逐渐加快。“人生”一联，“尽欢”和“空对月”须重读。“天生”一联显示诗人对未来的信心，应读得掷地有声。“会须”句要用升调读，读得豪气十足。</a:t>
            </a:r>
            <a:endParaRPr lang="zh-CN" altLang="en-US" sz="4000" dirty="0">
              <a:solidFill>
                <a:srgbClr val="FFFF00"/>
              </a:solidFill>
            </a:endParaRPr>
          </a:p>
          <a:p>
            <a:endParaRPr lang="zh-CN" alt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2"/>
          <p:cNvSpPr txBox="1"/>
          <p:nvPr/>
        </p:nvSpPr>
        <p:spPr>
          <a:xfrm>
            <a:off x="292100" y="763588"/>
            <a:ext cx="11730038" cy="5138737"/>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spcBef>
                <a:spcPct val="20000"/>
              </a:spcBef>
            </a:pPr>
            <a:r>
              <a:rPr lang="zh-CN" altLang="en-US" sz="4000" b="1" dirty="0">
                <a:solidFill>
                  <a:schemeClr val="bg1"/>
                </a:solidFill>
                <a:latin typeface="Times New Roman" panose="02020603050405020304" pitchFamily="18" charset="0"/>
                <a:ea typeface="隶书" pitchFamily="49" charset="-122"/>
              </a:rPr>
              <a:t>齐读：</a:t>
            </a:r>
            <a:endParaRPr lang="en-US" altLang="zh-CN" sz="4000" b="1" dirty="0">
              <a:solidFill>
                <a:schemeClr val="bg1"/>
              </a:solidFill>
              <a:latin typeface="Times New Roman" panose="02020603050405020304" pitchFamily="18" charset="0"/>
              <a:ea typeface="隶书" pitchFamily="49" charset="-122"/>
            </a:endParaRPr>
          </a:p>
          <a:p>
            <a:pPr lvl="0" algn="ctr">
              <a:spcBef>
                <a:spcPct val="20000"/>
              </a:spcBef>
            </a:pPr>
            <a:r>
              <a:rPr lang="zh-CN" altLang="en-US" sz="4000" b="1" dirty="0">
                <a:solidFill>
                  <a:schemeClr val="bg1"/>
                </a:solidFill>
                <a:latin typeface="Times New Roman" panose="02020603050405020304" pitchFamily="18" charset="0"/>
                <a:ea typeface="隶书" pitchFamily="49" charset="-122"/>
              </a:rPr>
              <a:t>君不见黄河之水天上来，奔流到海不复回。</a:t>
            </a:r>
            <a:endParaRPr lang="zh-CN" altLang="en-US" sz="4000" b="1" dirty="0">
              <a:solidFill>
                <a:schemeClr val="bg1"/>
              </a:solidFill>
              <a:latin typeface="Times New Roman" panose="02020603050405020304" pitchFamily="18" charset="0"/>
              <a:ea typeface="隶书" pitchFamily="49" charset="-122"/>
            </a:endParaRPr>
          </a:p>
          <a:p>
            <a:pPr lvl="0" algn="ctr">
              <a:spcBef>
                <a:spcPct val="20000"/>
              </a:spcBef>
            </a:pPr>
            <a:r>
              <a:rPr lang="zh-CN" altLang="en-US" sz="4000" b="1" dirty="0">
                <a:solidFill>
                  <a:schemeClr val="bg1"/>
                </a:solidFill>
                <a:latin typeface="Times New Roman" panose="02020603050405020304" pitchFamily="18" charset="0"/>
                <a:ea typeface="隶书" pitchFamily="49" charset="-122"/>
              </a:rPr>
              <a:t>君不见高堂明镜悲白发，朝如青丝暮成雪。</a:t>
            </a:r>
            <a:endParaRPr lang="zh-CN" altLang="en-US" sz="4000" b="1" dirty="0">
              <a:solidFill>
                <a:schemeClr val="bg1"/>
              </a:solidFill>
              <a:latin typeface="Times New Roman" panose="02020603050405020304" pitchFamily="18" charset="0"/>
              <a:ea typeface="隶书" pitchFamily="49" charset="-122"/>
            </a:endParaRPr>
          </a:p>
          <a:p>
            <a:pPr lvl="0" algn="ctr">
              <a:spcBef>
                <a:spcPct val="20000"/>
              </a:spcBef>
            </a:pPr>
            <a:r>
              <a:rPr lang="zh-CN" altLang="en-US" sz="4000" b="1" dirty="0">
                <a:solidFill>
                  <a:schemeClr val="bg1"/>
                </a:solidFill>
                <a:latin typeface="Times New Roman" panose="02020603050405020304" pitchFamily="18" charset="0"/>
                <a:ea typeface="隶书" pitchFamily="49" charset="-122"/>
              </a:rPr>
              <a:t>人生得意须尽欢，莫使金樽空对月。</a:t>
            </a:r>
            <a:endParaRPr lang="zh-CN" altLang="en-US" sz="4000" b="1" dirty="0">
              <a:solidFill>
                <a:schemeClr val="bg1"/>
              </a:solidFill>
              <a:latin typeface="Times New Roman" panose="02020603050405020304" pitchFamily="18" charset="0"/>
              <a:ea typeface="隶书" pitchFamily="49" charset="-122"/>
            </a:endParaRPr>
          </a:p>
          <a:p>
            <a:pPr lvl="0" algn="ctr">
              <a:spcBef>
                <a:spcPct val="20000"/>
              </a:spcBef>
            </a:pPr>
            <a:r>
              <a:rPr lang="zh-CN" altLang="en-US" sz="4000" b="1" dirty="0">
                <a:solidFill>
                  <a:schemeClr val="bg1"/>
                </a:solidFill>
                <a:latin typeface="Times New Roman" panose="02020603050405020304" pitchFamily="18" charset="0"/>
                <a:ea typeface="隶书" pitchFamily="49" charset="-122"/>
              </a:rPr>
              <a:t>天生我材必有用，千金散尽还复来。</a:t>
            </a:r>
            <a:endParaRPr lang="zh-CN" altLang="en-US" sz="4000" b="1" dirty="0">
              <a:solidFill>
                <a:schemeClr val="bg1"/>
              </a:solidFill>
              <a:latin typeface="Times New Roman" panose="02020603050405020304" pitchFamily="18" charset="0"/>
              <a:ea typeface="隶书" pitchFamily="49" charset="-122"/>
            </a:endParaRPr>
          </a:p>
          <a:p>
            <a:pPr lvl="0" algn="ctr">
              <a:spcBef>
                <a:spcPct val="20000"/>
              </a:spcBef>
            </a:pPr>
            <a:r>
              <a:rPr lang="zh-CN" altLang="en-US" sz="4000" b="1" dirty="0">
                <a:solidFill>
                  <a:schemeClr val="bg1"/>
                </a:solidFill>
                <a:latin typeface="Times New Roman" panose="02020603050405020304" pitchFamily="18" charset="0"/>
                <a:ea typeface="隶书" pitchFamily="49" charset="-122"/>
              </a:rPr>
              <a:t>烹羊宰牛且为乐，会须一饮三百杯</a:t>
            </a:r>
            <a:r>
              <a:rPr lang="zh-CN" altLang="en-US" sz="4000" b="1" dirty="0">
                <a:latin typeface="Times New Roman" panose="02020603050405020304" pitchFamily="18" charset="0"/>
                <a:ea typeface="隶书" pitchFamily="49" charset="-122"/>
              </a:rPr>
              <a:t>。</a:t>
            </a:r>
            <a:endParaRPr lang="zh-CN" altLang="en-US" sz="4000" b="1" dirty="0">
              <a:latin typeface="Times New Roman" panose="02020603050405020304" pitchFamily="18" charset="0"/>
            </a:endParaRPr>
          </a:p>
          <a:p>
            <a:pPr lvl="0" algn="ctr">
              <a:spcBef>
                <a:spcPct val="20000"/>
              </a:spcBef>
            </a:pPr>
            <a:r>
              <a:rPr lang="zh-CN" altLang="en-US" sz="4000" b="1" dirty="0">
                <a:latin typeface="Times New Roman" panose="02020603050405020304" pitchFamily="18" charset="0"/>
                <a:ea typeface="隶书" pitchFamily="49" charset="-122"/>
              </a:rPr>
              <a:t> </a:t>
            </a:r>
            <a:endParaRPr lang="zh-CN" altLang="en-US" sz="4000" b="1" dirty="0">
              <a:latin typeface="Times New Roman" panose="02020603050405020304" pitchFamily="18" charset="0"/>
            </a:endParaRPr>
          </a:p>
        </p:txBody>
      </p:sp>
      <p:sp>
        <p:nvSpPr>
          <p:cNvPr id="30722" name="Text Box 3"/>
          <p:cNvSpPr txBox="1"/>
          <p:nvPr/>
        </p:nvSpPr>
        <p:spPr>
          <a:xfrm>
            <a:off x="9809163" y="1554163"/>
            <a:ext cx="736600" cy="219075"/>
          </a:xfrm>
          <a:prstGeom prst="rect">
            <a:avLst/>
          </a:prstGeom>
          <a:noFill/>
          <a:ln>
            <a:noFill/>
            <a:miter lim="800000"/>
          </a:ln>
        </p:spPr>
        <p:txBody>
          <a:bodyPr vert="eaVert" wrap="non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spcBef>
                <a:spcPct val="20000"/>
              </a:spcBef>
            </a:pPr>
            <a:endParaRPr lang="zh-CN" altLang="en-US" sz="3600" b="1">
              <a:solidFill>
                <a:srgbClr val="FF0066"/>
              </a:solidFill>
              <a:latin typeface="Times New Roman" panose="02020603050405020304" pitchFamily="18" charset="0"/>
            </a:endParaRPr>
          </a:p>
        </p:txBody>
      </p:sp>
      <p:sp>
        <p:nvSpPr>
          <p:cNvPr id="30723" name="Text Box 4"/>
          <p:cNvSpPr txBox="1"/>
          <p:nvPr/>
        </p:nvSpPr>
        <p:spPr>
          <a:xfrm>
            <a:off x="10545763" y="1473200"/>
            <a:ext cx="1646237" cy="768350"/>
          </a:xfrm>
          <a:prstGeom prst="rect">
            <a:avLst/>
          </a:prstGeom>
          <a:noFill/>
          <a:ln w="12700">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spcBef>
                <a:spcPct val="50000"/>
              </a:spcBef>
            </a:pPr>
            <a:r>
              <a:rPr lang="zh-CN" altLang="en-US" sz="4400" b="1">
                <a:solidFill>
                  <a:srgbClr val="FF0000"/>
                </a:solidFill>
              </a:rPr>
              <a:t>激动</a:t>
            </a:r>
            <a:endParaRPr lang="zh-CN" altLang="en-US" sz="4400" b="1">
              <a:solidFill>
                <a:srgbClr val="FF0000"/>
              </a:solidFill>
            </a:endParaRPr>
          </a:p>
        </p:txBody>
      </p:sp>
      <p:sp>
        <p:nvSpPr>
          <p:cNvPr id="30724" name="Text Box 5"/>
          <p:cNvSpPr txBox="1"/>
          <p:nvPr/>
        </p:nvSpPr>
        <p:spPr>
          <a:xfrm>
            <a:off x="10545763" y="2241550"/>
            <a:ext cx="1646237" cy="768350"/>
          </a:xfrm>
          <a:prstGeom prst="rect">
            <a:avLst/>
          </a:prstGeom>
          <a:noFill/>
          <a:ln w="12700">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spcBef>
                <a:spcPct val="50000"/>
              </a:spcBef>
            </a:pPr>
            <a:r>
              <a:rPr lang="zh-CN" altLang="en-US" sz="4400" b="1">
                <a:solidFill>
                  <a:srgbClr val="FF0066"/>
                </a:solidFill>
              </a:rPr>
              <a:t>悲壮</a:t>
            </a:r>
            <a:endParaRPr lang="zh-CN" altLang="en-US" sz="4400" b="1">
              <a:solidFill>
                <a:srgbClr val="FF0066"/>
              </a:solidFill>
            </a:endParaRPr>
          </a:p>
        </p:txBody>
      </p:sp>
      <p:sp>
        <p:nvSpPr>
          <p:cNvPr id="30725" name="Text Box 6"/>
          <p:cNvSpPr txBox="1"/>
          <p:nvPr/>
        </p:nvSpPr>
        <p:spPr>
          <a:xfrm>
            <a:off x="9942513" y="3581400"/>
            <a:ext cx="2079625" cy="768350"/>
          </a:xfrm>
          <a:prstGeom prst="rect">
            <a:avLst/>
          </a:prstGeom>
          <a:noFill/>
          <a:ln w="12700">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spcBef>
                <a:spcPct val="50000"/>
              </a:spcBef>
            </a:pPr>
            <a:r>
              <a:rPr lang="zh-CN" altLang="en-US" sz="4400" b="1">
                <a:solidFill>
                  <a:srgbClr val="FF0066"/>
                </a:solidFill>
              </a:rPr>
              <a:t>欢快</a:t>
            </a:r>
            <a:endParaRPr lang="zh-CN" altLang="en-US" sz="4400" b="1">
              <a:solidFill>
                <a:srgbClr val="FF0066"/>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21"/>
                                        </p:tgtEl>
                                        <p:attrNameLst>
                                          <p:attrName>style.visibility</p:attrName>
                                        </p:attrNameLst>
                                      </p:cBhvr>
                                      <p:to>
                                        <p:strVal val="visible"/>
                                      </p:to>
                                    </p:set>
                                    <p:animEffect transition="in" filter="blinds(horizontal)">
                                      <p:cBhvr>
                                        <p:cTn id="7" dur="500"/>
                                        <p:tgtEl>
                                          <p:spTgt spid="307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0722"/>
                                        </p:tgtEl>
                                        <p:attrNameLst>
                                          <p:attrName>style.visibility</p:attrName>
                                        </p:attrNameLst>
                                      </p:cBhvr>
                                      <p:to>
                                        <p:strVal val="visible"/>
                                      </p:to>
                                    </p:set>
                                    <p:anim calcmode="lin" valueType="num">
                                      <p:cBhvr additive="base">
                                        <p:cTn id="12" dur="500" fill="hold"/>
                                        <p:tgtEl>
                                          <p:spTgt spid="30722"/>
                                        </p:tgtEl>
                                        <p:attrNameLst>
                                          <p:attrName>ppt_x</p:attrName>
                                        </p:attrNameLst>
                                      </p:cBhvr>
                                      <p:tavLst>
                                        <p:tav tm="0">
                                          <p:val>
                                            <p:strVal val="0-#ppt_w/2"/>
                                          </p:val>
                                        </p:tav>
                                        <p:tav tm="100000">
                                          <p:val>
                                            <p:strVal val="#ppt_x"/>
                                          </p:val>
                                        </p:tav>
                                      </p:tavLst>
                                    </p:anim>
                                    <p:anim calcmode="lin" valueType="num">
                                      <p:cBhvr additive="base">
                                        <p:cTn id="13" dur="500" fill="hold"/>
                                        <p:tgtEl>
                                          <p:spTgt spid="3072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0723"/>
                                        </p:tgtEl>
                                        <p:attrNameLst>
                                          <p:attrName>style.visibility</p:attrName>
                                        </p:attrNameLst>
                                      </p:cBhvr>
                                      <p:to>
                                        <p:strVal val="visible"/>
                                      </p:to>
                                    </p:set>
                                    <p:anim calcmode="lin" valueType="num">
                                      <p:cBhvr additive="base">
                                        <p:cTn id="18" dur="500" fill="hold"/>
                                        <p:tgtEl>
                                          <p:spTgt spid="30723"/>
                                        </p:tgtEl>
                                        <p:attrNameLst>
                                          <p:attrName>ppt_x</p:attrName>
                                        </p:attrNameLst>
                                      </p:cBhvr>
                                      <p:tavLst>
                                        <p:tav tm="0">
                                          <p:val>
                                            <p:strVal val="#ppt_x"/>
                                          </p:val>
                                        </p:tav>
                                        <p:tav tm="100000">
                                          <p:val>
                                            <p:strVal val="#ppt_x"/>
                                          </p:val>
                                        </p:tav>
                                      </p:tavLst>
                                    </p:anim>
                                    <p:anim calcmode="lin" valueType="num">
                                      <p:cBhvr additive="base">
                                        <p:cTn id="19" dur="500" fill="hold"/>
                                        <p:tgtEl>
                                          <p:spTgt spid="3072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0724"/>
                                        </p:tgtEl>
                                        <p:attrNameLst>
                                          <p:attrName>style.visibility</p:attrName>
                                        </p:attrNameLst>
                                      </p:cBhvr>
                                      <p:to>
                                        <p:strVal val="visible"/>
                                      </p:to>
                                    </p:set>
                                    <p:anim calcmode="lin" valueType="num">
                                      <p:cBhvr additive="base">
                                        <p:cTn id="24" dur="500" fill="hold"/>
                                        <p:tgtEl>
                                          <p:spTgt spid="30724"/>
                                        </p:tgtEl>
                                        <p:attrNameLst>
                                          <p:attrName>ppt_x</p:attrName>
                                        </p:attrNameLst>
                                      </p:cBhvr>
                                      <p:tavLst>
                                        <p:tav tm="0">
                                          <p:val>
                                            <p:strVal val="#ppt_x"/>
                                          </p:val>
                                        </p:tav>
                                        <p:tav tm="100000">
                                          <p:val>
                                            <p:strVal val="#ppt_x"/>
                                          </p:val>
                                        </p:tav>
                                      </p:tavLst>
                                    </p:anim>
                                    <p:anim calcmode="lin" valueType="num">
                                      <p:cBhvr additive="base">
                                        <p:cTn id="25" dur="500" fill="hold"/>
                                        <p:tgtEl>
                                          <p:spTgt spid="3072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0725"/>
                                        </p:tgtEl>
                                        <p:attrNameLst>
                                          <p:attrName>style.visibility</p:attrName>
                                        </p:attrNameLst>
                                      </p:cBhvr>
                                      <p:to>
                                        <p:strVal val="visible"/>
                                      </p:to>
                                    </p:set>
                                    <p:anim calcmode="lin" valueType="num">
                                      <p:cBhvr additive="base">
                                        <p:cTn id="30" dur="500" fill="hold"/>
                                        <p:tgtEl>
                                          <p:spTgt spid="30725"/>
                                        </p:tgtEl>
                                        <p:attrNameLst>
                                          <p:attrName>ppt_x</p:attrName>
                                        </p:attrNameLst>
                                      </p:cBhvr>
                                      <p:tavLst>
                                        <p:tav tm="0">
                                          <p:val>
                                            <p:strVal val="#ppt_x"/>
                                          </p:val>
                                        </p:tav>
                                        <p:tav tm="100000">
                                          <p:val>
                                            <p:strVal val="#ppt_x"/>
                                          </p:val>
                                        </p:tav>
                                      </p:tavLst>
                                    </p:anim>
                                    <p:anim calcmode="lin" valueType="num">
                                      <p:cBhvr additive="base">
                                        <p:cTn id="31" dur="500" fill="hold"/>
                                        <p:tgtEl>
                                          <p:spTgt spid="307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 grpId="0"/>
      <p:bldP spid="30722" grpId="0"/>
      <p:bldP spid="30723" grpId="0"/>
      <p:bldP spid="30724" grpId="0"/>
      <p:bldP spid="307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p:nvPr>
        </p:nvSpPr>
        <p:spPr>
          <a:xfrm>
            <a:off x="401638" y="609600"/>
            <a:ext cx="11388725" cy="1143000"/>
          </a:xfrm>
          <a:prstGeom prst="rect">
            <a:avLst/>
          </a:prstGeom>
          <a:noFill/>
          <a:ln>
            <a:noFill/>
            <a:miter lim="800000"/>
          </a:ln>
        </p:spPr>
        <p:txBody>
          <a:bodyPr wrap="square" lIns="91440" tIns="45720" rIns="91440" bIns="45720" anchor="ctr" anchorCtr="0"/>
          <a:lstStyle>
            <a:lvl1pPr marL="0" indent="0" algn="ctr" defTabSz="914400" rtl="0" eaLnBrk="0" fontAlgn="base" hangingPunct="0">
              <a:lnSpc>
                <a:spcPct val="100000"/>
              </a:lnSpc>
              <a:spcBef>
                <a:spcPct val="0"/>
              </a:spcBef>
              <a:spcAft>
                <a:spcPct val="0"/>
              </a:spcAft>
              <a:buClrTx/>
              <a:buSzTx/>
              <a:buFontTx/>
              <a:buNone/>
              <a:defRPr lang="zh-CN" altLang="en-US" sz="4400">
                <a:solidFill>
                  <a:schemeClr val="tx2"/>
                </a:solidFill>
                <a:latin typeface="Arial" panose="020B0604020202020204" pitchFamily="34" charset="0"/>
                <a:ea typeface="宋体" panose="02010600030101010101" pitchFamily="2" charset="-122"/>
                <a:cs typeface="+mj-cs"/>
              </a:defRPr>
            </a:lvl1pPr>
          </a:lstStyle>
          <a:p>
            <a:pPr lvl="0" eaLnBrk="1" hangingPunct="1"/>
            <a:br>
              <a:rPr lang="en-US" altLang="zh-CN" sz="4000" b="1"/>
            </a:br>
            <a:r>
              <a:rPr lang="en-US" altLang="zh-CN" sz="4000" b="1"/>
              <a:t>   </a:t>
            </a:r>
            <a:r>
              <a:rPr lang="zh-CN" altLang="en-US" sz="4000" b="1">
                <a:solidFill>
                  <a:schemeClr val="bg1"/>
                </a:solidFill>
              </a:rPr>
              <a:t>岑夫子，丹丘生，将进酒，杯莫停。</a:t>
            </a:r>
            <a:br>
              <a:rPr lang="en-US" altLang="zh-CN" sz="4000" b="1">
                <a:solidFill>
                  <a:schemeClr val="bg1"/>
                </a:solidFill>
              </a:rPr>
            </a:br>
            <a:r>
              <a:rPr lang="en-US" altLang="zh-CN" sz="4000" b="1">
                <a:solidFill>
                  <a:schemeClr val="bg1"/>
                </a:solidFill>
              </a:rPr>
              <a:t>   </a:t>
            </a:r>
            <a:r>
              <a:rPr lang="zh-CN" altLang="en-US" sz="4000" b="1">
                <a:solidFill>
                  <a:schemeClr val="bg1"/>
                </a:solidFill>
              </a:rPr>
              <a:t>与君歌一曲，请君为我倾耳听： </a:t>
            </a:r>
            <a:br>
              <a:rPr lang="zh-CN" altLang="en-US" sz="4000" b="1"/>
            </a:br>
            <a:br>
              <a:rPr lang="zh-CN" altLang="en-US" sz="4000"/>
            </a:br>
            <a:endParaRPr lang="zh-CN" altLang="en-US" sz="4000"/>
          </a:p>
        </p:txBody>
      </p:sp>
      <p:sp>
        <p:nvSpPr>
          <p:cNvPr id="32770" name="Rectangle 3"/>
          <p:cNvSpPr>
            <a:spLocks noGrp="1"/>
          </p:cNvSpPr>
          <p:nvPr>
            <p:ph idx="1"/>
          </p:nvPr>
        </p:nvSpPr>
        <p:spPr>
          <a:xfrm>
            <a:off x="119336" y="2780928"/>
            <a:ext cx="11388725" cy="4194175"/>
          </a:xfrm>
          <a:prstGeom prst="rect">
            <a:avLst/>
          </a:prstGeom>
          <a:noFill/>
          <a:ln>
            <a:noFill/>
            <a:miter lim="800000"/>
          </a:ln>
        </p:spPr>
        <p:txBody>
          <a:bodyPr wrap="square" lIns="91440" tIns="45720" rIns="91440" bIns="45720" anchor="t" anchorCtr="0"/>
          <a:lstStyle>
            <a:lvl1pPr marL="342900" indent="-3429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v"/>
              <a:defRPr lang="zh-CN" altLang="en-US" sz="320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
              <a:defRPr lang="zh-CN" altLang="en-US" sz="280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v"/>
              <a:defRPr lang="zh-CN" altLang="en-US" sz="240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
              <a:defRPr lang="zh-CN" altLang="en-US" sz="200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5pPr>
            <a:lvl6pPr marL="25146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6pPr>
            <a:lvl7pPr marL="29718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7pPr>
            <a:lvl8pPr marL="34290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8pPr>
            <a:lvl9pPr marL="38862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9pPr>
          </a:lstStyle>
          <a:p>
            <a:pPr lvl="0" eaLnBrk="1" hangingPunct="1">
              <a:buNone/>
            </a:pPr>
            <a:r>
              <a:rPr lang="zh-CN" altLang="en-US" sz="4400" b="1" dirty="0">
                <a:solidFill>
                  <a:schemeClr val="tx1">
                    <a:lumMod val="60000"/>
                    <a:lumOff val="40000"/>
                  </a:schemeClr>
                </a:solidFill>
                <a:ea typeface="DFKai-SB" panose="03000509000000000000" pitchFamily="65" charset="-120"/>
              </a:rPr>
              <a:t>  </a:t>
            </a:r>
            <a:r>
              <a:rPr lang="zh-CN" altLang="en-US" sz="4000" b="1" dirty="0">
                <a:solidFill>
                  <a:srgbClr val="FFC000"/>
                </a:solidFill>
                <a:ea typeface="DFKai-SB" panose="03000509000000000000" pitchFamily="65" charset="-120"/>
              </a:rPr>
              <a:t>直接</a:t>
            </a:r>
            <a:r>
              <a:rPr lang="zh-CN" altLang="en-US" sz="4000" b="1" dirty="0" smtClean="0">
                <a:solidFill>
                  <a:srgbClr val="FFC000"/>
                </a:solidFill>
                <a:ea typeface="DFKai-SB" panose="03000509000000000000" pitchFamily="65" charset="-120"/>
              </a:rPr>
              <a:t>称呼喝酒的</a:t>
            </a:r>
            <a:r>
              <a:rPr lang="zh-CN" altLang="en-US" sz="4000" b="1" dirty="0">
                <a:solidFill>
                  <a:srgbClr val="FFC000"/>
                </a:solidFill>
                <a:ea typeface="DFKai-SB" panose="03000509000000000000" pitchFamily="65" charset="-120"/>
              </a:rPr>
              <a:t>对象，显出豪放之态。</a:t>
            </a:r>
            <a:endParaRPr lang="en-US" altLang="zh-CN" sz="3600" b="1" dirty="0">
              <a:solidFill>
                <a:srgbClr val="FFC000"/>
              </a:solidFill>
              <a:ea typeface="DFKai-SB" panose="03000509000000000000" pitchFamily="65" charset="-120"/>
            </a:endParaRPr>
          </a:p>
          <a:p>
            <a:pPr lvl="0" eaLnBrk="1" hangingPunct="1">
              <a:buNone/>
            </a:pPr>
            <a:r>
              <a:rPr lang="zh-CN" altLang="en-US" sz="3600" b="1" dirty="0">
                <a:solidFill>
                  <a:schemeClr val="tx1">
                    <a:lumMod val="60000"/>
                    <a:lumOff val="40000"/>
                  </a:schemeClr>
                </a:solidFill>
              </a:rPr>
              <a:t>  几个短句忽然加入，不但使诗歌节奏富于变化，</a:t>
            </a:r>
            <a:r>
              <a:rPr lang="zh-CN" altLang="en-US" sz="3600" b="1" dirty="0" smtClean="0">
                <a:solidFill>
                  <a:schemeClr val="tx1">
                    <a:lumMod val="60000"/>
                    <a:lumOff val="40000"/>
                  </a:schemeClr>
                </a:solidFill>
              </a:rPr>
              <a:t>而且</a:t>
            </a:r>
            <a:r>
              <a:rPr lang="zh-CN" altLang="en-US" sz="3600" dirty="0" smtClean="0">
                <a:solidFill>
                  <a:schemeClr val="tx1">
                    <a:lumMod val="60000"/>
                    <a:lumOff val="40000"/>
                  </a:schemeClr>
                </a:solidFill>
              </a:rPr>
              <a:t>也</a:t>
            </a:r>
            <a:r>
              <a:rPr lang="zh-CN" altLang="en-US" sz="3600" dirty="0">
                <a:solidFill>
                  <a:schemeClr val="tx1">
                    <a:lumMod val="60000"/>
                    <a:lumOff val="40000"/>
                  </a:schemeClr>
                </a:solidFill>
              </a:rPr>
              <a:t>就点明了“将进酒”的这个题目的意思</a:t>
            </a:r>
            <a:r>
              <a:rPr lang="en-US" altLang="zh-CN" sz="3600" dirty="0">
                <a:solidFill>
                  <a:schemeClr val="tx1">
                    <a:lumMod val="60000"/>
                    <a:lumOff val="40000"/>
                  </a:schemeClr>
                </a:solidFill>
              </a:rPr>
              <a:t>——</a:t>
            </a:r>
            <a:r>
              <a:rPr lang="zh-CN" altLang="en-US" sz="3600" b="1" dirty="0">
                <a:solidFill>
                  <a:schemeClr val="tx1">
                    <a:lumMod val="60000"/>
                    <a:lumOff val="40000"/>
                  </a:schemeClr>
                </a:solidFill>
              </a:rPr>
              <a:t>劝酒歌。</a:t>
            </a:r>
            <a:endParaRPr lang="en-US" altLang="zh-CN" sz="3600" b="1" dirty="0">
              <a:solidFill>
                <a:schemeClr val="tx1">
                  <a:lumMod val="60000"/>
                  <a:lumOff val="40000"/>
                </a:schemeClr>
              </a:solidFill>
            </a:endParaRPr>
          </a:p>
          <a:p>
            <a:pPr lvl="0"/>
            <a:r>
              <a:rPr lang="en-US" altLang="zh-TW" sz="4400" dirty="0">
                <a:solidFill>
                  <a:srgbClr val="FFFF00"/>
                </a:solidFill>
              </a:rPr>
              <a:t>  </a:t>
            </a:r>
            <a:r>
              <a:rPr lang="zh-CN" altLang="en-US" sz="4400" dirty="0" smtClean="0">
                <a:solidFill>
                  <a:srgbClr val="FFFF00"/>
                </a:solidFill>
              </a:rPr>
              <a:t>应该读的亲切，节奏先快后慢</a:t>
            </a:r>
            <a:endParaRPr lang="zh-TW" altLang="en-US" sz="4400" b="1" dirty="0">
              <a:solidFill>
                <a:srgbClr val="FFFF00"/>
              </a:solidFill>
              <a:ea typeface="DFKai-SB" panose="03000509000000000000" pitchFamily="65" charset="-120"/>
            </a:endParaRPr>
          </a:p>
          <a:p>
            <a:pPr lvl="0" eaLnBrk="1" hangingPunct="1">
              <a:buNone/>
            </a:pPr>
            <a:endParaRPr lang="zh-CN" altLang="en-US" sz="5400" b="1" dirty="0">
              <a:solidFill>
                <a:srgbClr val="003300"/>
              </a:solidFill>
            </a:endParaRPr>
          </a:p>
          <a:p>
            <a:pPr lvl="0" eaLnBrk="1" hangingPunct="1">
              <a:buNone/>
            </a:pPr>
            <a:r>
              <a:rPr lang="zh-CN" altLang="en-US" sz="5400" dirty="0"/>
              <a:t>   </a:t>
            </a:r>
            <a:endParaRPr lang="zh-CN" altLang="en-US" sz="5400" dirty="0"/>
          </a:p>
        </p:txBody>
      </p:sp>
      <p:sp>
        <p:nvSpPr>
          <p:cNvPr id="2" name="文本框 1"/>
          <p:cNvSpPr txBox="1"/>
          <p:nvPr/>
        </p:nvSpPr>
        <p:spPr>
          <a:xfrm>
            <a:off x="839416" y="1752600"/>
            <a:ext cx="9865096" cy="954107"/>
          </a:xfrm>
          <a:prstGeom prst="rect">
            <a:avLst/>
          </a:prstGeom>
          <a:noFill/>
        </p:spPr>
        <p:txBody>
          <a:bodyPr wrap="square" rtlCol="0">
            <a:spAutoFit/>
          </a:bodyPr>
          <a:lstStyle/>
          <a:p>
            <a:r>
              <a:rPr lang="zh-CN" altLang="en-US" sz="2800" dirty="0">
                <a:solidFill>
                  <a:schemeClr val="bg1"/>
                </a:solidFill>
                <a:latin typeface="Arial Unicode MS" pitchFamily="2" charset="-122"/>
                <a:ea typeface="黑体" panose="02010609060101010101" pitchFamily="49" charset="-122"/>
              </a:rPr>
              <a:t>岑勋先生呵，丹</a:t>
            </a:r>
            <a:r>
              <a:rPr lang="zh-CN" altLang="en-US" sz="2800" dirty="0">
                <a:solidFill>
                  <a:schemeClr val="bg1"/>
                </a:solidFill>
                <a:latin typeface="Times New Roman" panose="02020603050405020304" pitchFamily="18" charset="0"/>
                <a:ea typeface="黑体" panose="02010609060101010101" pitchFamily="49" charset="-122"/>
              </a:rPr>
              <a:t>丘</a:t>
            </a:r>
            <a:r>
              <a:rPr lang="zh-CN" altLang="en-US" sz="2800" dirty="0">
                <a:solidFill>
                  <a:schemeClr val="bg1"/>
                </a:solidFill>
                <a:latin typeface="Arial Unicode MS" pitchFamily="2" charset="-122"/>
                <a:ea typeface="黑体" panose="02010609060101010101" pitchFamily="49" charset="-122"/>
              </a:rPr>
              <a:t>先生呵，快快进酒吧，杯儿不要停！让我为你们唱一曲，请你们侧耳仔细听：</a:t>
            </a:r>
            <a:endParaRPr lang="zh-CN" alt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69"/>
                                        </p:tgtEl>
                                        <p:attrNameLst>
                                          <p:attrName>style.visibility</p:attrName>
                                        </p:attrNameLst>
                                      </p:cBhvr>
                                      <p:to>
                                        <p:strVal val="visible"/>
                                      </p:to>
                                    </p:set>
                                    <p:animEffect transition="in" filter="blinds(horizontal)">
                                      <p:cBhvr>
                                        <p:cTn id="7" dur="500"/>
                                        <p:tgtEl>
                                          <p:spTgt spid="3276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2770">
                                            <p:txEl>
                                              <p:pRg st="0" end="0"/>
                                            </p:txEl>
                                          </p:spTgt>
                                        </p:tgtEl>
                                        <p:attrNameLst>
                                          <p:attrName>style.visibility</p:attrName>
                                        </p:attrNameLst>
                                      </p:cBhvr>
                                      <p:to>
                                        <p:strVal val="visible"/>
                                      </p:to>
                                    </p:set>
                                    <p:anim calcmode="lin" valueType="num">
                                      <p:cBhvr additive="base">
                                        <p:cTn id="12" dur="500" fill="hold"/>
                                        <p:tgtEl>
                                          <p:spTgt spid="32770">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27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2770">
                                            <p:txEl>
                                              <p:pRg st="1" end="1"/>
                                            </p:txEl>
                                          </p:spTgt>
                                        </p:tgtEl>
                                        <p:attrNameLst>
                                          <p:attrName>style.visibility</p:attrName>
                                        </p:attrNameLst>
                                      </p:cBhvr>
                                      <p:to>
                                        <p:strVal val="visible"/>
                                      </p:to>
                                    </p:set>
                                    <p:anim calcmode="lin" valueType="num">
                                      <p:cBhvr additive="base">
                                        <p:cTn id="18" dur="500" fill="hold"/>
                                        <p:tgtEl>
                                          <p:spTgt spid="3277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27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2770">
                                            <p:txEl>
                                              <p:pRg st="2" end="2"/>
                                            </p:txEl>
                                          </p:spTgt>
                                        </p:tgtEl>
                                        <p:attrNameLst>
                                          <p:attrName>style.visibility</p:attrName>
                                        </p:attrNameLst>
                                      </p:cBhvr>
                                      <p:to>
                                        <p:strVal val="visible"/>
                                      </p:to>
                                    </p:set>
                                    <p:anim calcmode="lin" valueType="num">
                                      <p:cBhvr additive="base">
                                        <p:cTn id="24" dur="500" fill="hold"/>
                                        <p:tgtEl>
                                          <p:spTgt spid="3277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277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2"/>
          <p:cNvSpPr txBox="1"/>
          <p:nvPr/>
        </p:nvSpPr>
        <p:spPr>
          <a:xfrm>
            <a:off x="635974" y="2996952"/>
            <a:ext cx="6407150" cy="2677656"/>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spcBef>
                <a:spcPct val="20000"/>
              </a:spcBef>
            </a:pPr>
            <a:r>
              <a:rPr lang="zh-CN" altLang="en-US" sz="2800" dirty="0" smtClean="0">
                <a:solidFill>
                  <a:schemeClr val="bg1"/>
                </a:solidFill>
                <a:latin typeface="Arial Unicode MS" pitchFamily="2" charset="-122"/>
                <a:ea typeface="黑体" panose="02010609060101010101" pitchFamily="49" charset="-122"/>
              </a:rPr>
              <a:t>    钟</a:t>
            </a:r>
            <a:r>
              <a:rPr lang="zh-CN" altLang="en-US" sz="2800" dirty="0">
                <a:solidFill>
                  <a:schemeClr val="bg1"/>
                </a:solidFill>
                <a:latin typeface="Arial Unicode MS" pitchFamily="2" charset="-122"/>
                <a:ea typeface="黑体" panose="02010609060101010101" pitchFamily="49" charset="-122"/>
              </a:rPr>
              <a:t>鸣鼓响饮食如玉</a:t>
            </a:r>
            <a:r>
              <a:rPr lang="zh-CN" altLang="en-US" sz="2800" dirty="0" smtClean="0">
                <a:solidFill>
                  <a:schemeClr val="bg1"/>
                </a:solidFill>
                <a:latin typeface="Arial Unicode MS" pitchFamily="2" charset="-122"/>
                <a:ea typeface="黑体" panose="02010609060101010101" pitchFamily="49" charset="-122"/>
              </a:rPr>
              <a:t>，</a:t>
            </a:r>
            <a:r>
              <a:rPr lang="zh-CN" altLang="en-US" sz="2800" dirty="0">
                <a:solidFill>
                  <a:schemeClr val="bg1"/>
                </a:solidFill>
                <a:latin typeface="Arial Unicode MS" pitchFamily="2" charset="-122"/>
                <a:ea typeface="黑体" panose="02010609060101010101" pitchFamily="49" charset="-122"/>
              </a:rPr>
              <a:t>不足</a:t>
            </a:r>
            <a:r>
              <a:rPr lang="zh-CN" altLang="en-US" sz="2800" dirty="0" smtClean="0">
                <a:solidFill>
                  <a:schemeClr val="bg1"/>
                </a:solidFill>
                <a:latin typeface="Arial Unicode MS" pitchFamily="2" charset="-122"/>
                <a:ea typeface="黑体" panose="02010609060101010101" pitchFamily="49" charset="-122"/>
              </a:rPr>
              <a:t>为贵？</a:t>
            </a:r>
            <a:r>
              <a:rPr lang="zh-CN" altLang="en-US" sz="2800" dirty="0">
                <a:solidFill>
                  <a:schemeClr val="bg1"/>
                </a:solidFill>
                <a:latin typeface="Arial Unicode MS" pitchFamily="2" charset="-122"/>
                <a:ea typeface="黑体" panose="02010609060101010101" pitchFamily="49" charset="-122"/>
              </a:rPr>
              <a:t>我只愿长醉享乐，不愿醒来受罪！古来圣贤，生活恐怕都寂寞，世上唯有酒徒，他们却芳名永驻。古时陈王曹植曾在平乐观宴饮寻欢，斗酒十千不嫌贵，任性地享乐一番。</a:t>
            </a:r>
            <a:endParaRPr lang="zh-CN" altLang="en-US" sz="2800" dirty="0">
              <a:solidFill>
                <a:schemeClr val="bg1"/>
              </a:solidFill>
              <a:latin typeface="Arial Unicode MS" pitchFamily="2" charset="-122"/>
              <a:ea typeface="黑体" panose="02010609060101010101" pitchFamily="49" charset="-122"/>
            </a:endParaRPr>
          </a:p>
        </p:txBody>
      </p:sp>
      <p:pic>
        <p:nvPicPr>
          <p:cNvPr id="31746" name="Picture 3"/>
          <p:cNvPicPr>
            <a:picLocks noChangeAspect="1"/>
          </p:cNvPicPr>
          <p:nvPr/>
        </p:nvPicPr>
        <p:blipFill>
          <a:blip r:embed="rId1"/>
          <a:stretch>
            <a:fillRect/>
          </a:stretch>
        </p:blipFill>
        <p:spPr>
          <a:xfrm>
            <a:off x="8534400" y="0"/>
            <a:ext cx="3657600" cy="6858000"/>
          </a:xfrm>
          <a:prstGeom prst="rect">
            <a:avLst/>
          </a:prstGeom>
          <a:noFill/>
          <a:ln>
            <a:noFill/>
            <a:miter lim="800000"/>
            <a:headEnd/>
            <a:tailEnd/>
          </a:ln>
        </p:spPr>
      </p:pic>
      <p:sp>
        <p:nvSpPr>
          <p:cNvPr id="31747" name="Text Box 4"/>
          <p:cNvSpPr txBox="1"/>
          <p:nvPr/>
        </p:nvSpPr>
        <p:spPr>
          <a:xfrm>
            <a:off x="839416" y="1196752"/>
            <a:ext cx="7610475" cy="2591479"/>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spcBef>
                <a:spcPct val="20000"/>
              </a:spcBef>
            </a:pPr>
            <a:r>
              <a:rPr lang="zh-CN" altLang="en-US" sz="2800" dirty="0" smtClean="0">
                <a:solidFill>
                  <a:srgbClr val="FFFF00"/>
                </a:solidFill>
                <a:latin typeface="Times New Roman" panose="02020603050405020304" pitchFamily="18" charset="0"/>
                <a:ea typeface="隶书" pitchFamily="49" charset="-122"/>
              </a:rPr>
              <a:t>钟鼓</a:t>
            </a:r>
            <a:r>
              <a:rPr lang="zh-CN" altLang="en-US" sz="2800" dirty="0">
                <a:solidFill>
                  <a:srgbClr val="FFFF00"/>
                </a:solidFill>
                <a:latin typeface="Times New Roman" panose="02020603050405020304" pitchFamily="18" charset="0"/>
                <a:ea typeface="隶书" pitchFamily="49" charset="-122"/>
              </a:rPr>
              <a:t>馔玉不足贵，但愿长醉</a:t>
            </a:r>
            <a:r>
              <a:rPr lang="zh-CN" altLang="en-US" sz="2800" dirty="0" smtClean="0">
                <a:solidFill>
                  <a:srgbClr val="FFFF00"/>
                </a:solidFill>
                <a:latin typeface="Times New Roman" panose="02020603050405020304" pitchFamily="18" charset="0"/>
                <a:ea typeface="隶书" pitchFamily="49" charset="-122"/>
              </a:rPr>
              <a:t>不愿醒</a:t>
            </a:r>
            <a:r>
              <a:rPr lang="zh-CN" altLang="en-US" sz="2800" dirty="0">
                <a:solidFill>
                  <a:srgbClr val="FFFF00"/>
                </a:solidFill>
                <a:latin typeface="Times New Roman" panose="02020603050405020304" pitchFamily="18" charset="0"/>
                <a:ea typeface="隶书" pitchFamily="49" charset="-122"/>
              </a:rPr>
              <a:t>。</a:t>
            </a:r>
            <a:endParaRPr lang="zh-CN" altLang="en-US" sz="2800" dirty="0">
              <a:solidFill>
                <a:srgbClr val="FFFF00"/>
              </a:solidFill>
              <a:latin typeface="Times New Roman" panose="02020603050405020304" pitchFamily="18" charset="0"/>
              <a:ea typeface="隶书" pitchFamily="49" charset="-122"/>
            </a:endParaRPr>
          </a:p>
          <a:p>
            <a:pPr lvl="0">
              <a:spcBef>
                <a:spcPct val="20000"/>
              </a:spcBef>
            </a:pPr>
            <a:r>
              <a:rPr lang="zh-CN" altLang="en-US" sz="2800" dirty="0">
                <a:solidFill>
                  <a:srgbClr val="FFFF00"/>
                </a:solidFill>
                <a:latin typeface="Times New Roman" panose="02020603050405020304" pitchFamily="18" charset="0"/>
                <a:ea typeface="隶书" pitchFamily="49" charset="-122"/>
              </a:rPr>
              <a:t>古来圣贤皆寂寞，惟有饮者留其名。</a:t>
            </a:r>
            <a:endParaRPr lang="zh-CN" altLang="en-US" sz="2800" dirty="0">
              <a:solidFill>
                <a:srgbClr val="FFFF00"/>
              </a:solidFill>
              <a:latin typeface="Times New Roman" panose="02020603050405020304" pitchFamily="18" charset="0"/>
              <a:ea typeface="隶书" pitchFamily="49" charset="-122"/>
            </a:endParaRPr>
          </a:p>
          <a:p>
            <a:pPr lvl="0">
              <a:spcBef>
                <a:spcPct val="20000"/>
              </a:spcBef>
            </a:pPr>
            <a:r>
              <a:rPr lang="zh-CN" altLang="en-US" sz="2800" dirty="0">
                <a:solidFill>
                  <a:srgbClr val="FFFF00"/>
                </a:solidFill>
                <a:latin typeface="Times New Roman" panose="02020603050405020304" pitchFamily="18" charset="0"/>
                <a:ea typeface="隶书" pitchFamily="49" charset="-122"/>
              </a:rPr>
              <a:t>陈王昔时宴平乐，斗酒十千恣欢谑。 </a:t>
            </a:r>
            <a:endParaRPr lang="zh-CN" altLang="en-US" sz="2800" dirty="0">
              <a:solidFill>
                <a:srgbClr val="FFFF00"/>
              </a:solidFill>
              <a:latin typeface="Times New Roman" panose="02020603050405020304" pitchFamily="18" charset="0"/>
              <a:ea typeface="隶书" pitchFamily="49" charset="-122"/>
            </a:endParaRPr>
          </a:p>
          <a:p>
            <a:pPr lvl="0">
              <a:spcBef>
                <a:spcPct val="20000"/>
              </a:spcBef>
            </a:pPr>
            <a:endParaRPr lang="zh-CN" altLang="en-US" sz="2800" dirty="0">
              <a:solidFill>
                <a:srgbClr val="FFFF00"/>
              </a:solidFill>
              <a:latin typeface="Times New Roman" panose="02020603050405020304" pitchFamily="18" charset="0"/>
            </a:endParaRPr>
          </a:p>
          <a:p>
            <a:pPr lvl="0">
              <a:spcBef>
                <a:spcPct val="20000"/>
              </a:spcBef>
            </a:pPr>
            <a:endParaRPr lang="zh-CN" altLang="en-US" sz="2800" dirty="0">
              <a:solidFill>
                <a:srgbClr val="FFFF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randombar(horizontal)">
                                      <p:cBhvr>
                                        <p:cTn id="7" dur="500"/>
                                        <p:tgtEl>
                                          <p:spTgt spid="317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31746"/>
                                        </p:tgtEl>
                                        <p:attrNameLst>
                                          <p:attrName>style.visibility</p:attrName>
                                        </p:attrNameLst>
                                      </p:cBhvr>
                                      <p:to>
                                        <p:strVal val="visible"/>
                                      </p:to>
                                    </p:set>
                                    <p:animEffect transition="in" filter="barn(outHorizontal)">
                                      <p:cBhvr>
                                        <p:cTn id="12" dur="500"/>
                                        <p:tgtEl>
                                          <p:spTgt spid="3174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31745"/>
                                        </p:tgtEl>
                                        <p:attrNameLst>
                                          <p:attrName>style.visibility</p:attrName>
                                        </p:attrNameLst>
                                      </p:cBhvr>
                                      <p:to>
                                        <p:strVal val="visible"/>
                                      </p:to>
                                    </p:set>
                                    <p:animEffect transition="in" filter="strips(upRight)">
                                      <p:cBhvr>
                                        <p:cTn id="17" dur="500"/>
                                        <p:tgtEl>
                                          <p:spTgt spid="31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5" grpId="0"/>
      <p:bldP spid="317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idx="1"/>
          </p:nvPr>
        </p:nvSpPr>
        <p:spPr>
          <a:xfrm>
            <a:off x="407368" y="764704"/>
            <a:ext cx="11388725" cy="6048672"/>
          </a:xfrm>
          <a:prstGeom prst="rect">
            <a:avLst/>
          </a:prstGeom>
          <a:solidFill>
            <a:srgbClr val="000000"/>
          </a:solidFill>
          <a:ln>
            <a:noFill/>
            <a:miter lim="800000"/>
          </a:ln>
        </p:spPr>
        <p:txBody>
          <a:bodyPr wrap="square" lIns="91440" tIns="45720" rIns="91440" bIns="45720" anchor="t" anchorCtr="0"/>
          <a:lstStyle>
            <a:lvl1pPr marL="342900" indent="-3429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v"/>
              <a:defRPr lang="zh-CN" altLang="en-US" sz="320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
              <a:defRPr lang="zh-CN" altLang="en-US" sz="280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v"/>
              <a:defRPr lang="zh-CN" altLang="en-US" sz="240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
              <a:defRPr lang="zh-CN" altLang="en-US" sz="200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5pPr>
            <a:lvl6pPr marL="25146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6pPr>
            <a:lvl7pPr marL="29718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7pPr>
            <a:lvl8pPr marL="34290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8pPr>
            <a:lvl9pPr marL="38862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9pPr>
          </a:lstStyle>
          <a:p>
            <a:pPr lvl="0" eaLnBrk="1" hangingPunct="1">
              <a:lnSpc>
                <a:spcPct val="120000"/>
              </a:lnSpc>
            </a:pPr>
            <a:r>
              <a:rPr lang="zh-CN" altLang="en-US" b="1" dirty="0">
                <a:solidFill>
                  <a:srgbClr val="0000FF"/>
                </a:solidFill>
                <a:ea typeface="华文中宋" pitchFamily="2" charset="-122"/>
              </a:rPr>
              <a:t>　　</a:t>
            </a:r>
            <a:r>
              <a:rPr lang="zh-CN" altLang="en-US" b="1" dirty="0" smtClean="0">
                <a:solidFill>
                  <a:schemeClr val="bg1"/>
                </a:solidFill>
                <a:ea typeface="华文中宋" pitchFamily="2" charset="-122"/>
              </a:rPr>
              <a:t>在</a:t>
            </a:r>
            <a:r>
              <a:rPr lang="zh-CN" altLang="en-US" b="1" dirty="0">
                <a:solidFill>
                  <a:schemeClr val="bg1"/>
                </a:solidFill>
                <a:ea typeface="华文中宋" pitchFamily="2" charset="-122"/>
              </a:rPr>
              <a:t>封建时代，只有衣食无忧的达官贵人才有闲情逸致沉溺于声色犬马之中，享受山珍海味之美。</a:t>
            </a:r>
            <a:endParaRPr lang="zh-CN" altLang="en-US" b="1" dirty="0">
              <a:solidFill>
                <a:schemeClr val="bg1"/>
              </a:solidFill>
              <a:ea typeface="华文中宋" pitchFamily="2" charset="-122"/>
            </a:endParaRPr>
          </a:p>
          <a:p>
            <a:pPr lvl="0" eaLnBrk="1" hangingPunct="1">
              <a:lnSpc>
                <a:spcPct val="120000"/>
              </a:lnSpc>
            </a:pPr>
            <a:r>
              <a:rPr lang="zh-CN" altLang="en-US" b="1" dirty="0">
                <a:solidFill>
                  <a:schemeClr val="bg1"/>
                </a:solidFill>
                <a:ea typeface="华文中宋" pitchFamily="2" charset="-122"/>
              </a:rPr>
              <a:t>　　李白不羡慕达官贵人的生活，实际是对豪门权贵的蔑视、否定，这是封建社会的读书人</a:t>
            </a:r>
            <a:r>
              <a:rPr lang="en-US" altLang="zh-CN" b="1" dirty="0">
                <a:solidFill>
                  <a:schemeClr val="bg1"/>
                </a:solidFill>
                <a:latin typeface="华文中宋" pitchFamily="2" charset="-122"/>
                <a:ea typeface="华文中宋" pitchFamily="2" charset="-122"/>
              </a:rPr>
              <a:t>——</a:t>
            </a:r>
            <a:r>
              <a:rPr lang="zh-CN" altLang="en-US" b="1" dirty="0">
                <a:solidFill>
                  <a:schemeClr val="bg1"/>
                </a:solidFill>
                <a:ea typeface="华文中宋" pitchFamily="2" charset="-122"/>
              </a:rPr>
              <a:t>李白最可宝贵的性格。</a:t>
            </a:r>
            <a:endParaRPr lang="zh-CN" altLang="en-US" b="1" dirty="0">
              <a:solidFill>
                <a:schemeClr val="bg1"/>
              </a:solidFill>
              <a:ea typeface="华文中宋" pitchFamily="2" charset="-122"/>
            </a:endParaRPr>
          </a:p>
          <a:p>
            <a:pPr lvl="0" eaLnBrk="1" hangingPunct="1">
              <a:lnSpc>
                <a:spcPct val="120000"/>
              </a:lnSpc>
            </a:pPr>
            <a:r>
              <a:rPr lang="zh-CN" altLang="en-US" b="1" dirty="0" smtClean="0">
                <a:solidFill>
                  <a:schemeClr val="bg1"/>
                </a:solidFill>
                <a:ea typeface="华文中宋" pitchFamily="2" charset="-122"/>
              </a:rPr>
              <a:t>      安</a:t>
            </a:r>
            <a:r>
              <a:rPr lang="zh-CN" altLang="en-US" b="1" dirty="0">
                <a:solidFill>
                  <a:schemeClr val="bg1"/>
                </a:solidFill>
                <a:ea typeface="华文中宋" pitchFamily="2" charset="-122"/>
              </a:rPr>
              <a:t>能摧眉折腰事权贵，使我不得开心颜</a:t>
            </a:r>
            <a:r>
              <a:rPr lang="zh-CN" altLang="en-US" b="1" dirty="0" smtClean="0">
                <a:solidFill>
                  <a:schemeClr val="bg1"/>
                </a:solidFill>
                <a:ea typeface="华文中宋" pitchFamily="2" charset="-122"/>
              </a:rPr>
              <a:t>。</a:t>
            </a:r>
            <a:r>
              <a:rPr lang="en-US" altLang="zh-CN" b="1" dirty="0" smtClean="0">
                <a:solidFill>
                  <a:schemeClr val="bg1"/>
                </a:solidFill>
                <a:ea typeface="华文中宋" pitchFamily="2" charset="-122"/>
              </a:rPr>
              <a:t>——</a:t>
            </a:r>
            <a:r>
              <a:rPr lang="en-US" altLang="zh-CN" b="1" dirty="0" smtClean="0">
                <a:solidFill>
                  <a:srgbClr val="FFFF00"/>
                </a:solidFill>
                <a:ea typeface="华文中宋" pitchFamily="2" charset="-122"/>
              </a:rPr>
              <a:t>《</a:t>
            </a:r>
            <a:r>
              <a:rPr lang="zh-CN" altLang="en-US" b="1" dirty="0">
                <a:solidFill>
                  <a:srgbClr val="FFFF00"/>
                </a:solidFill>
                <a:ea typeface="华文中宋" pitchFamily="2" charset="-122"/>
              </a:rPr>
              <a:t>梦游天姥吟留别</a:t>
            </a:r>
            <a:r>
              <a:rPr lang="en-US" altLang="zh-CN" b="1" dirty="0">
                <a:solidFill>
                  <a:srgbClr val="FFFF00"/>
                </a:solidFill>
                <a:ea typeface="华文中宋" pitchFamily="2" charset="-122"/>
              </a:rPr>
              <a:t>》</a:t>
            </a:r>
            <a:endParaRPr lang="en-US" altLang="zh-CN" b="1" dirty="0">
              <a:solidFill>
                <a:srgbClr val="FFFF00"/>
              </a:solidFill>
              <a:ea typeface="华文中宋" pitchFamily="2" charset="-122"/>
            </a:endParaRPr>
          </a:p>
          <a:p>
            <a:pPr lvl="0" eaLnBrk="1" hangingPunct="1">
              <a:lnSpc>
                <a:spcPct val="120000"/>
              </a:lnSpc>
            </a:pPr>
            <a:r>
              <a:rPr lang="zh-CN" altLang="en-US" b="1" dirty="0" smtClean="0">
                <a:solidFill>
                  <a:schemeClr val="bg1"/>
                </a:solidFill>
                <a:ea typeface="华文中宋" pitchFamily="2" charset="-122"/>
              </a:rPr>
              <a:t>       抽</a:t>
            </a:r>
            <a:r>
              <a:rPr lang="zh-CN" altLang="en-US" b="1" dirty="0">
                <a:solidFill>
                  <a:schemeClr val="bg1"/>
                </a:solidFill>
                <a:ea typeface="华文中宋" pitchFamily="2" charset="-122"/>
              </a:rPr>
              <a:t>刀断水水更流，举杯消愁愁更愁；人生在世不称意，明朝散发弄扁舟</a:t>
            </a:r>
            <a:r>
              <a:rPr lang="zh-CN" altLang="en-US" b="1" dirty="0" smtClean="0">
                <a:solidFill>
                  <a:schemeClr val="bg1"/>
                </a:solidFill>
                <a:ea typeface="华文中宋" pitchFamily="2" charset="-122"/>
              </a:rPr>
              <a:t>。</a:t>
            </a:r>
            <a:r>
              <a:rPr lang="en-US" altLang="zh-CN" b="1" dirty="0" smtClean="0">
                <a:solidFill>
                  <a:schemeClr val="bg1"/>
                </a:solidFill>
                <a:ea typeface="华文中宋" pitchFamily="2" charset="-122"/>
              </a:rPr>
              <a:t>—— </a:t>
            </a:r>
            <a:r>
              <a:rPr lang="en-US" altLang="zh-CN" b="1" dirty="0">
                <a:solidFill>
                  <a:srgbClr val="FFFF00"/>
                </a:solidFill>
                <a:ea typeface="华文中宋" pitchFamily="2" charset="-122"/>
              </a:rPr>
              <a:t>《</a:t>
            </a:r>
            <a:r>
              <a:rPr lang="zh-CN" altLang="en-US" b="1" dirty="0">
                <a:solidFill>
                  <a:srgbClr val="FFFF00"/>
                </a:solidFill>
                <a:ea typeface="华文中宋" pitchFamily="2" charset="-122"/>
              </a:rPr>
              <a:t>宣州谢眺楼饯别校书叔云</a:t>
            </a:r>
            <a:r>
              <a:rPr lang="en-US" altLang="zh-CN" b="1" dirty="0" smtClean="0">
                <a:solidFill>
                  <a:srgbClr val="FFFF00"/>
                </a:solidFill>
                <a:ea typeface="华文中宋" pitchFamily="2" charset="-122"/>
              </a:rPr>
              <a:t>》</a:t>
            </a:r>
            <a:endParaRPr lang="en-US" altLang="zh-CN" b="1" dirty="0" smtClean="0">
              <a:solidFill>
                <a:srgbClr val="FFFF00"/>
              </a:solidFill>
              <a:ea typeface="华文中宋" pitchFamily="2" charset="-122"/>
            </a:endParaRPr>
          </a:p>
          <a:p>
            <a:pPr lvl="0" algn="ctr" eaLnBrk="1" hangingPunct="1">
              <a:lnSpc>
                <a:spcPct val="120000"/>
              </a:lnSpc>
            </a:pPr>
            <a:r>
              <a:rPr lang="zh-CN" altLang="en-US" sz="4400" b="1" dirty="0">
                <a:solidFill>
                  <a:srgbClr val="FF0000"/>
                </a:solidFill>
                <a:latin typeface="Times New Roman" panose="02020603050405020304" pitchFamily="18" charset="0"/>
              </a:rPr>
              <a:t>感情的</a:t>
            </a:r>
            <a:r>
              <a:rPr lang="zh-CN" altLang="en-US" sz="4400" b="1" dirty="0" smtClean="0">
                <a:solidFill>
                  <a:srgbClr val="FF0000"/>
                </a:solidFill>
                <a:latin typeface="Times New Roman" panose="02020603050405020304" pitchFamily="18" charset="0"/>
              </a:rPr>
              <a:t>第三层次：愤激之</a:t>
            </a:r>
            <a:r>
              <a:rPr lang="zh-CN" altLang="en-US" sz="4400" b="1" dirty="0">
                <a:solidFill>
                  <a:srgbClr val="FF0000"/>
                </a:solidFill>
                <a:latin typeface="Times New Roman" panose="02020603050405020304" pitchFamily="18" charset="0"/>
              </a:rPr>
              <a:t>情</a:t>
            </a:r>
            <a:br>
              <a:rPr lang="en-US" altLang="zh-CN" sz="2400" b="1" dirty="0">
                <a:solidFill>
                  <a:schemeClr val="bg1"/>
                </a:solidFill>
                <a:latin typeface="Times New Roman" panose="02020603050405020304" pitchFamily="18" charset="0"/>
              </a:rPr>
            </a:br>
            <a:endParaRPr lang="en-US" altLang="zh-CN" sz="2400" b="1" dirty="0">
              <a:solidFill>
                <a:srgbClr val="000000"/>
              </a:solidFill>
              <a:ea typeface="华文中宋" pitchFamily="2" charset="-122"/>
            </a:endParaRPr>
          </a:p>
        </p:txBody>
      </p:sp>
      <p:sp>
        <p:nvSpPr>
          <p:cNvPr id="33794" name="Rectangle 3"/>
          <p:cNvSpPr>
            <a:spLocks noGrp="1"/>
          </p:cNvSpPr>
          <p:nvPr>
            <p:ph type="title"/>
          </p:nvPr>
        </p:nvSpPr>
        <p:spPr>
          <a:xfrm>
            <a:off x="119336" y="0"/>
            <a:ext cx="11388725" cy="764704"/>
          </a:xfrm>
          <a:prstGeom prst="rect">
            <a:avLst/>
          </a:prstGeom>
          <a:noFill/>
          <a:ln>
            <a:noFill/>
            <a:miter lim="800000"/>
          </a:ln>
        </p:spPr>
        <p:txBody>
          <a:bodyPr wrap="square" lIns="91440" tIns="45720" rIns="91440" bIns="45720" anchor="ctr" anchorCtr="0"/>
          <a:lstStyle>
            <a:lvl1pPr marL="0" indent="0" algn="ctr" defTabSz="914400" rtl="0" eaLnBrk="0" fontAlgn="base" hangingPunct="0">
              <a:lnSpc>
                <a:spcPct val="100000"/>
              </a:lnSpc>
              <a:spcBef>
                <a:spcPct val="0"/>
              </a:spcBef>
              <a:spcAft>
                <a:spcPct val="0"/>
              </a:spcAft>
              <a:buClrTx/>
              <a:buSzTx/>
              <a:buFontTx/>
              <a:buNone/>
              <a:defRPr lang="zh-CN" altLang="en-US" sz="4400">
                <a:solidFill>
                  <a:schemeClr val="tx2"/>
                </a:solidFill>
                <a:latin typeface="Arial" panose="020B0604020202020204" pitchFamily="34" charset="0"/>
                <a:ea typeface="宋体" panose="02010600030101010101" pitchFamily="2" charset="-122"/>
                <a:cs typeface="+mj-cs"/>
              </a:defRPr>
            </a:lvl1pPr>
          </a:lstStyle>
          <a:p>
            <a:pPr lvl="0" eaLnBrk="1" hangingPunct="1">
              <a:lnSpc>
                <a:spcPct val="120000"/>
              </a:lnSpc>
            </a:pPr>
            <a:r>
              <a:rPr lang="zh-CN" altLang="en-US" sz="3600" b="1" dirty="0">
                <a:solidFill>
                  <a:srgbClr val="FFFF00"/>
                </a:solidFill>
                <a:ea typeface="华文隶书" pitchFamily="2" charset="-122"/>
              </a:rPr>
              <a:t>钟鼓馔玉不足贵</a:t>
            </a:r>
            <a:r>
              <a:rPr lang="zh-CN" altLang="en-US" sz="3600" b="1" dirty="0" smtClean="0">
                <a:solidFill>
                  <a:srgbClr val="FFFF00"/>
                </a:solidFill>
                <a:ea typeface="华文隶书" pitchFamily="2" charset="-122"/>
              </a:rPr>
              <a:t>，但愿</a:t>
            </a:r>
            <a:r>
              <a:rPr lang="zh-CN" altLang="en-US" sz="3600" b="1" dirty="0">
                <a:solidFill>
                  <a:srgbClr val="FFFF00"/>
                </a:solidFill>
                <a:ea typeface="华文隶书" pitchFamily="2" charset="-122"/>
              </a:rPr>
              <a:t>长醉不复醒。</a:t>
            </a:r>
            <a:endParaRPr lang="zh-CN" altLang="en-US" sz="3600" b="1" dirty="0">
              <a:solidFill>
                <a:srgbClr val="FFFF00"/>
              </a:solidFill>
              <a:ea typeface="华文隶书"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793">
                                            <p:txEl>
                                              <p:pRg st="0" end="0"/>
                                            </p:txEl>
                                          </p:spTgt>
                                        </p:tgtEl>
                                        <p:attrNameLst>
                                          <p:attrName>style.visibility</p:attrName>
                                        </p:attrNameLst>
                                      </p:cBhvr>
                                      <p:to>
                                        <p:strVal val="visible"/>
                                      </p:to>
                                    </p:set>
                                    <p:anim calcmode="lin" valueType="num">
                                      <p:cBhvr additive="base">
                                        <p:cTn id="7" dur="500" fill="hold"/>
                                        <p:tgtEl>
                                          <p:spTgt spid="3379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793">
                                            <p:txEl>
                                              <p:pRg st="1" end="1"/>
                                            </p:txEl>
                                          </p:spTgt>
                                        </p:tgtEl>
                                        <p:attrNameLst>
                                          <p:attrName>style.visibility</p:attrName>
                                        </p:attrNameLst>
                                      </p:cBhvr>
                                      <p:to>
                                        <p:strVal val="visible"/>
                                      </p:to>
                                    </p:set>
                                    <p:anim calcmode="lin" valueType="num">
                                      <p:cBhvr additive="base">
                                        <p:cTn id="13" dur="500" fill="hold"/>
                                        <p:tgtEl>
                                          <p:spTgt spid="3379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3793">
                                            <p:txEl>
                                              <p:pRg st="2" end="2"/>
                                            </p:txEl>
                                          </p:spTgt>
                                        </p:tgtEl>
                                        <p:attrNameLst>
                                          <p:attrName>style.visibility</p:attrName>
                                        </p:attrNameLst>
                                      </p:cBhvr>
                                      <p:to>
                                        <p:strVal val="visible"/>
                                      </p:to>
                                    </p:set>
                                    <p:anim calcmode="lin" valueType="num">
                                      <p:cBhvr additive="base">
                                        <p:cTn id="19" dur="500" fill="hold"/>
                                        <p:tgtEl>
                                          <p:spTgt spid="3379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3793">
                                            <p:txEl>
                                              <p:pRg st="3" end="3"/>
                                            </p:txEl>
                                          </p:spTgt>
                                        </p:tgtEl>
                                        <p:attrNameLst>
                                          <p:attrName>style.visibility</p:attrName>
                                        </p:attrNameLst>
                                      </p:cBhvr>
                                      <p:to>
                                        <p:strVal val="visible"/>
                                      </p:to>
                                    </p:set>
                                    <p:anim calcmode="lin" valueType="num">
                                      <p:cBhvr additive="base">
                                        <p:cTn id="25" dur="500" fill="hold"/>
                                        <p:tgtEl>
                                          <p:spTgt spid="3379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79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3793">
                                            <p:txEl>
                                              <p:pRg st="4" end="4"/>
                                            </p:txEl>
                                          </p:spTgt>
                                        </p:tgtEl>
                                        <p:attrNameLst>
                                          <p:attrName>style.visibility</p:attrName>
                                        </p:attrNameLst>
                                      </p:cBhvr>
                                      <p:to>
                                        <p:strVal val="visible"/>
                                      </p:to>
                                    </p:set>
                                    <p:anim calcmode="lin" valueType="num">
                                      <p:cBhvr additive="base">
                                        <p:cTn id="31" dur="500" fill="hold"/>
                                        <p:tgtEl>
                                          <p:spTgt spid="3379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79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2"/>
          <p:cNvSpPr txBox="1"/>
          <p:nvPr/>
        </p:nvSpPr>
        <p:spPr>
          <a:xfrm>
            <a:off x="749300" y="1060450"/>
            <a:ext cx="10915650" cy="2306638"/>
          </a:xfrm>
          <a:prstGeom prst="rect">
            <a:avLst/>
          </a:prstGeom>
          <a:solidFill>
            <a:schemeClr val="tx1"/>
          </a:solidFill>
          <a:ln w="38100">
            <a:solidFill>
              <a:srgbClr val="FF6600"/>
            </a:solid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r>
              <a:rPr lang="en-US" altLang="zh-CN" sz="4800" b="1">
                <a:solidFill>
                  <a:schemeClr val="bg1"/>
                </a:solidFill>
                <a:latin typeface="Times New Roman" panose="02020603050405020304" pitchFamily="18" charset="0"/>
                <a:ea typeface="黑体" panose="02010609060101010101" pitchFamily="49" charset="-122"/>
              </a:rPr>
              <a:t>“</a:t>
            </a:r>
            <a:r>
              <a:rPr lang="zh-CN" altLang="en-US" sz="4800" b="1" i="1" u="sng">
                <a:solidFill>
                  <a:schemeClr val="bg1"/>
                </a:solidFill>
                <a:latin typeface="楷体_GB2312" pitchFamily="1" charset="-122"/>
                <a:ea typeface="楷体_GB2312" pitchFamily="1" charset="-122"/>
              </a:rPr>
              <a:t>钟鼓馔玉不足贵，但愿长醉不复醒</a:t>
            </a:r>
            <a:r>
              <a:rPr lang="zh-CN" altLang="en-US" sz="4800" i="1">
                <a:solidFill>
                  <a:schemeClr val="bg1"/>
                </a:solidFill>
                <a:latin typeface="黑体" panose="02010609060101010101" pitchFamily="49" charset="-122"/>
                <a:ea typeface="黑体" panose="02010609060101010101" pitchFamily="49" charset="-122"/>
              </a:rPr>
              <a:t> </a:t>
            </a:r>
            <a:r>
              <a:rPr lang="zh-CN" altLang="en-US" sz="4800" b="1">
                <a:solidFill>
                  <a:schemeClr val="bg1"/>
                </a:solidFill>
                <a:latin typeface="Times New Roman" panose="02020603050405020304" pitchFamily="18" charset="0"/>
                <a:ea typeface="黑体" panose="02010609060101010101" pitchFamily="49" charset="-122"/>
              </a:rPr>
              <a:t>”</a:t>
            </a:r>
            <a:r>
              <a:rPr lang="zh-CN" altLang="en-US" sz="4800" b="1">
                <a:solidFill>
                  <a:schemeClr val="bg1"/>
                </a:solidFill>
                <a:latin typeface="黑体" panose="02010609060101010101" pitchFamily="49" charset="-122"/>
                <a:ea typeface="黑体" panose="02010609060101010101" pitchFamily="49" charset="-122"/>
              </a:rPr>
              <a:t>是诗人的真心话吗？为什么？</a:t>
            </a:r>
            <a:r>
              <a:rPr lang="zh-CN" altLang="en-US" sz="4800" b="1">
                <a:solidFill>
                  <a:schemeClr val="bg1"/>
                </a:solidFill>
                <a:latin typeface="Verdana" panose="020B0604030504040204" pitchFamily="34" charset="0"/>
                <a:ea typeface="黑体" panose="02010609060101010101" pitchFamily="49" charset="-122"/>
              </a:rPr>
              <a:t>如何理解</a:t>
            </a:r>
            <a:r>
              <a:rPr lang="zh-CN" altLang="en-US" sz="4800" b="1">
                <a:solidFill>
                  <a:schemeClr val="bg1"/>
                </a:solidFill>
                <a:latin typeface="Times New Roman" panose="02020603050405020304" pitchFamily="18" charset="0"/>
                <a:ea typeface="黑体" panose="02010609060101010101" pitchFamily="49" charset="-122"/>
              </a:rPr>
              <a:t>“</a:t>
            </a:r>
            <a:r>
              <a:rPr lang="zh-CN" altLang="en-US" sz="4800" b="1" i="1" u="sng">
                <a:solidFill>
                  <a:schemeClr val="bg1"/>
                </a:solidFill>
                <a:latin typeface="Verdana" panose="020B0604030504040204" pitchFamily="34" charset="0"/>
                <a:ea typeface="楷体_GB2312" pitchFamily="1" charset="-122"/>
              </a:rPr>
              <a:t>古来圣贤皆寂寞，惟有饮者留其名</a:t>
            </a:r>
            <a:r>
              <a:rPr lang="zh-CN" altLang="en-US" sz="4800" i="1">
                <a:solidFill>
                  <a:schemeClr val="bg1"/>
                </a:solidFill>
                <a:latin typeface="Verdana" panose="020B0604030504040204" pitchFamily="34" charset="0"/>
                <a:ea typeface="黑体" panose="02010609060101010101" pitchFamily="49" charset="-122"/>
              </a:rPr>
              <a:t> </a:t>
            </a:r>
            <a:r>
              <a:rPr lang="zh-CN" altLang="en-US" sz="4800" b="1">
                <a:solidFill>
                  <a:schemeClr val="bg1"/>
                </a:solidFill>
                <a:latin typeface="Times New Roman" panose="02020603050405020304" pitchFamily="18" charset="0"/>
                <a:ea typeface="黑体" panose="02010609060101010101" pitchFamily="49" charset="-122"/>
              </a:rPr>
              <a:t>”</a:t>
            </a:r>
            <a:r>
              <a:rPr lang="zh-CN" altLang="en-US" sz="4800" b="1">
                <a:solidFill>
                  <a:schemeClr val="bg1"/>
                </a:solidFill>
                <a:latin typeface="Verdana" panose="020B0604030504040204" pitchFamily="34" charset="0"/>
                <a:ea typeface="黑体" panose="02010609060101010101" pitchFamily="49" charset="-122"/>
              </a:rPr>
              <a:t>？</a:t>
            </a:r>
            <a:endParaRPr lang="zh-CN" altLang="en-US" sz="4800" b="1">
              <a:solidFill>
                <a:schemeClr val="bg1"/>
              </a:solidFill>
              <a:latin typeface="Verdana" panose="020B0604030504040204" pitchFamily="34" charset="0"/>
              <a:ea typeface="黑体" panose="02010609060101010101" pitchFamily="49" charset="-122"/>
            </a:endParaRPr>
          </a:p>
        </p:txBody>
      </p:sp>
      <p:sp>
        <p:nvSpPr>
          <p:cNvPr id="34818" name="Text Box 3"/>
          <p:cNvSpPr txBox="1"/>
          <p:nvPr/>
        </p:nvSpPr>
        <p:spPr>
          <a:xfrm>
            <a:off x="660400" y="3613150"/>
            <a:ext cx="11093450" cy="2430463"/>
          </a:xfrm>
          <a:prstGeom prst="rect">
            <a:avLst/>
          </a:prstGeom>
          <a:solidFill>
            <a:schemeClr val="tx1"/>
          </a:solid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r>
              <a:rPr lang="zh-CN" altLang="en-US" sz="4000" b="1" dirty="0">
                <a:solidFill>
                  <a:schemeClr val="bg1"/>
                </a:solidFill>
                <a:latin typeface="Verdana" panose="020B0604030504040204" pitchFamily="34" charset="0"/>
                <a:ea typeface="黑体" panose="02010609060101010101" pitchFamily="49" charset="-122"/>
              </a:rPr>
              <a:t>不是，这是诗人仕途失意，志不得抒的愤激之词！</a:t>
            </a:r>
            <a:endParaRPr lang="zh-CN" altLang="en-US" sz="4000" b="1" dirty="0">
              <a:solidFill>
                <a:schemeClr val="bg1"/>
              </a:solidFill>
              <a:latin typeface="Verdana" panose="020B0604030504040204" pitchFamily="34" charset="0"/>
              <a:ea typeface="黑体" panose="02010609060101010101" pitchFamily="49" charset="-122"/>
            </a:endParaRPr>
          </a:p>
          <a:p>
            <a:pPr lvl="0"/>
            <a:r>
              <a:rPr lang="zh-CN" altLang="en-US" sz="3600" b="1" dirty="0">
                <a:solidFill>
                  <a:srgbClr val="FF0000"/>
                </a:solidFill>
                <a:latin typeface="Verdana" panose="020B0604030504040204" pitchFamily="34" charset="0"/>
                <a:ea typeface="黑体" panose="02010609060101010101" pitchFamily="49" charset="-122"/>
              </a:rPr>
              <a:t>这是诗人由自身遭遇，联想古今，对荒唐社会的愤怒嘲讽</a:t>
            </a:r>
            <a:r>
              <a:rPr lang="zh-CN" altLang="en-US" sz="3600" b="1" dirty="0">
                <a:solidFill>
                  <a:schemeClr val="bg1"/>
                </a:solidFill>
                <a:latin typeface="Verdana" panose="020B0604030504040204" pitchFamily="34" charset="0"/>
                <a:ea typeface="黑体" panose="02010609060101010101" pitchFamily="49" charset="-122"/>
              </a:rPr>
              <a:t>。</a:t>
            </a:r>
            <a:r>
              <a:rPr lang="zh-CN" altLang="en-US" sz="3600" b="1" dirty="0">
                <a:solidFill>
                  <a:schemeClr val="bg1"/>
                </a:solidFill>
              </a:rPr>
              <a:t>这两句，也是对封建统治阶级埋没人才的揭露，诗人对统治者不再抱有幻想，也决心逃于酒乡</a:t>
            </a:r>
            <a:r>
              <a:rPr lang="zh-CN" altLang="en-US" sz="4000" b="1" dirty="0">
                <a:solidFill>
                  <a:schemeClr val="bg1"/>
                </a:solidFill>
              </a:rPr>
              <a:t>。</a:t>
            </a:r>
            <a:endParaRPr lang="zh-CN" altLang="en-US" sz="4400" b="1" dirty="0">
              <a:solidFill>
                <a:srgbClr val="000000"/>
              </a:solidFill>
              <a:latin typeface="Verdana" panose="020B0604030504040204" pitchFamily="34" charset="0"/>
              <a:ea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8">
                                            <p:bg/>
                                          </p:spTgt>
                                        </p:tgtEl>
                                        <p:attrNameLst>
                                          <p:attrName>style.visibility</p:attrName>
                                        </p:attrNameLst>
                                      </p:cBhvr>
                                      <p:to>
                                        <p:strVal val="visible"/>
                                      </p:to>
                                    </p:set>
                                    <p:anim calcmode="lin" valueType="num">
                                      <p:cBhvr additive="base">
                                        <p:cTn id="7" dur="500" fill="hold"/>
                                        <p:tgtEl>
                                          <p:spTgt spid="34818">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34818">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18">
                                            <p:txEl>
                                              <p:pRg st="0" end="0"/>
                                            </p:txEl>
                                          </p:spTgt>
                                        </p:tgtEl>
                                        <p:attrNameLst>
                                          <p:attrName>style.visibility</p:attrName>
                                        </p:attrNameLst>
                                      </p:cBhvr>
                                      <p:to>
                                        <p:strVal val="visible"/>
                                      </p:to>
                                    </p:set>
                                    <p:anim calcmode="lin" valueType="num">
                                      <p:cBhvr additive="base">
                                        <p:cTn id="13" dur="500" fill="hold"/>
                                        <p:tgtEl>
                                          <p:spTgt spid="34818">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8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18">
                                            <p:txEl>
                                              <p:pRg st="1" end="1"/>
                                            </p:txEl>
                                          </p:spTgt>
                                        </p:tgtEl>
                                        <p:attrNameLst>
                                          <p:attrName>style.visibility</p:attrName>
                                        </p:attrNameLst>
                                      </p:cBhvr>
                                      <p:to>
                                        <p:strVal val="visible"/>
                                      </p:to>
                                    </p:set>
                                    <p:anim calcmode="lin" valueType="num">
                                      <p:cBhvr additive="base">
                                        <p:cTn id="19" dur="500" fill="hold"/>
                                        <p:tgtEl>
                                          <p:spTgt spid="34818">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81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nimBg="1"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p:cNvSpPr>
          <p:nvPr>
            <p:ph type="title"/>
          </p:nvPr>
        </p:nvSpPr>
        <p:spPr>
          <a:xfrm>
            <a:off x="401638" y="609600"/>
            <a:ext cx="11388725" cy="1143000"/>
          </a:xfrm>
          <a:prstGeom prst="rect">
            <a:avLst/>
          </a:prstGeom>
          <a:noFill/>
          <a:ln>
            <a:noFill/>
            <a:miter lim="800000"/>
          </a:ln>
        </p:spPr>
        <p:txBody>
          <a:bodyPr wrap="square" lIns="91440" tIns="45720" rIns="91440" bIns="45720" anchor="ctr" anchorCtr="0"/>
          <a:lstStyle>
            <a:lvl1pPr marL="0" indent="0" algn="ctr" defTabSz="914400" rtl="0" eaLnBrk="0" fontAlgn="base" hangingPunct="0">
              <a:lnSpc>
                <a:spcPct val="100000"/>
              </a:lnSpc>
              <a:spcBef>
                <a:spcPct val="0"/>
              </a:spcBef>
              <a:spcAft>
                <a:spcPct val="0"/>
              </a:spcAft>
              <a:buClrTx/>
              <a:buSzTx/>
              <a:buFontTx/>
              <a:buNone/>
              <a:defRPr lang="zh-CN" altLang="en-US" sz="4400">
                <a:solidFill>
                  <a:schemeClr val="tx2"/>
                </a:solidFill>
                <a:latin typeface="Arial" panose="020B0604020202020204" pitchFamily="34" charset="0"/>
                <a:ea typeface="宋体" panose="02010600030101010101" pitchFamily="2" charset="-122"/>
                <a:cs typeface="+mj-cs"/>
              </a:defRPr>
            </a:lvl1pPr>
          </a:lstStyle>
          <a:p>
            <a:pPr lvl="0" eaLnBrk="1" hangingPunct="1"/>
            <a:br>
              <a:rPr lang="en-US" altLang="zh-CN" sz="5400" b="1"/>
            </a:br>
            <a:r>
              <a:rPr lang="zh-CN" altLang="en-US" sz="5400" b="1"/>
              <a:t> </a:t>
            </a:r>
            <a:r>
              <a:rPr lang="zh-CN" altLang="en-US" sz="5400" b="1">
                <a:solidFill>
                  <a:schemeClr val="bg1"/>
                </a:solidFill>
              </a:rPr>
              <a:t>导言：</a:t>
            </a:r>
            <a:br>
              <a:rPr lang="zh-CN" altLang="en-US" sz="5400"/>
            </a:br>
            <a:endParaRPr lang="zh-CN" altLang="en-US" sz="7200">
              <a:solidFill>
                <a:srgbClr val="000000"/>
              </a:solidFill>
              <a:ea typeface="华文行楷" pitchFamily="2" charset="-122"/>
            </a:endParaRPr>
          </a:p>
        </p:txBody>
      </p:sp>
      <p:sp>
        <p:nvSpPr>
          <p:cNvPr id="7170" name="Rectangle 4"/>
          <p:cNvSpPr>
            <a:spLocks noGrp="1" noRot="1" noChangeArrowheads="1"/>
          </p:cNvSpPr>
          <p:nvPr>
            <p:ph idx="1"/>
          </p:nvPr>
        </p:nvSpPr>
        <p:spPr bwMode="auto">
          <a:xfrm>
            <a:off x="401638" y="1905000"/>
            <a:ext cx="11387137" cy="4194175"/>
          </a:xfrm>
          <a:prstGeom prst="rect">
            <a:avLst/>
          </a:prstGeom>
          <a:ln>
            <a:miter lim="800000"/>
          </a:ln>
          <a:effectLst/>
          <a:scene3d>
            <a:camera prst="orthographicFront"/>
            <a:lightRig rig="balanced" dir="t"/>
          </a:scene3d>
          <a:sp3d prstMaterial="plastic"/>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Pct val="75000"/>
              <a:buFont typeface="Wingdings" panose="05000000000000000000" pitchFamily="2" charset="2"/>
              <a:buChar char="v"/>
              <a:defRPr/>
            </a:pPr>
            <a:r>
              <a:rPr kumimoji="0" lang="zh-CN" altLang="en-US" sz="2800" b="1" i="0" u="none" strike="noStrike" kern="0" cap="none" spc="0" normalizeH="0" baseline="0" noProof="0" dirty="0" smtClean="0">
                <a:ln>
                  <a:noFill/>
                </a:ln>
                <a:solidFill>
                  <a:schemeClr val="tx1"/>
                </a:solidFill>
                <a:effectLst/>
                <a:uLnTx/>
                <a:uFillTx/>
                <a:latin typeface="+mn-lt"/>
                <a:ea typeface="+mn-ea"/>
                <a:cs typeface="+mn-cs"/>
              </a:rPr>
              <a:t>     </a:t>
            </a:r>
            <a:r>
              <a:rPr kumimoji="0" lang="zh-CN" altLang="en-US" sz="4000" b="1" i="0" u="none" strike="noStrike" kern="0" cap="none" spc="0" normalizeH="0" baseline="0" noProof="0" dirty="0" smtClean="0">
                <a:ln>
                  <a:noFill/>
                </a:ln>
                <a:solidFill>
                  <a:schemeClr val="bg1"/>
                </a:solidFill>
                <a:effectLst/>
                <a:uLnTx/>
                <a:uFillTx/>
                <a:latin typeface="+mn-lt"/>
                <a:ea typeface="+mn-ea"/>
                <a:cs typeface="+mn-cs"/>
              </a:rPr>
              <a:t>在中国文学史上，诗与酒相从相随，几乎有一种天生的缘分。中国诗人大多爱喝酒。多少诗人因酒忘却人世的痛苦忧愁，因酒在自由的时空中尽情翱翔，因酒而丢掉面具口吐真言，因酒而成就传世佳作。</a:t>
            </a:r>
            <a:endParaRPr kumimoji="0" lang="zh-CN" altLang="en-US" sz="2800" b="0" i="0" u="none" strike="noStrike" kern="0" cap="none" spc="0" normalizeH="0" baseline="0" noProof="0" dirty="0" smtClean="0">
              <a:ln>
                <a:noFill/>
              </a:ln>
              <a:solidFill>
                <a:schemeClr val="bg1"/>
              </a:solidFill>
              <a:effectLst/>
              <a:uLnTx/>
              <a:uFillTx/>
              <a:latin typeface="+mn-lt"/>
              <a:ea typeface="+mn-ea"/>
              <a:cs typeface="+mn-cs"/>
            </a:endParaRPr>
          </a:p>
          <a:p>
            <a:pPr marL="3429000" marR="0" lvl="7" indent="-2286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a:pPr>
            <a:endParaRPr kumimoji="0" lang="en-US" altLang="zh-CN" sz="2200" b="0" i="0" u="none" strike="noStrike" kern="0" cap="none" spc="0" normalizeH="0" baseline="0" noProof="0" dirty="0" smtClean="0">
              <a:ln>
                <a:noFill/>
              </a:ln>
              <a:solidFill>
                <a:srgbClr val="000000"/>
              </a:solidFill>
              <a:effectLst/>
              <a:uLnTx/>
              <a:uFillTx/>
              <a:latin typeface="华文行楷" pitchFamily="2" charset="-122"/>
              <a:ea typeface="华文行楷" pitchFamily="2" charset="-122"/>
            </a:endParaRPr>
          </a:p>
          <a:p>
            <a:pPr marL="342900" marR="0" lvl="0" indent="-342900" algn="l" defTabSz="914400" rtl="0" eaLnBrk="1" fontAlgn="base" latinLnBrk="0" hangingPunct="1">
              <a:lnSpc>
                <a:spcPct val="100000"/>
              </a:lnSpc>
              <a:spcBef>
                <a:spcPct val="20000"/>
              </a:spcBef>
              <a:spcAft>
                <a:spcPct val="0"/>
              </a:spcAft>
              <a:buClr>
                <a:schemeClr val="hlink"/>
              </a:buClr>
              <a:buSzPct val="75000"/>
              <a:buFont typeface="Wingdings" panose="05000000000000000000" pitchFamily="2" charset="2"/>
              <a:buChar char="v"/>
              <a:defRPr/>
            </a:pPr>
            <a:endParaRPr kumimoji="0" lang="en-US" altLang="zh-CN" sz="3200" b="0" i="0" u="none" strike="noStrike" kern="0" cap="none" spc="0" normalizeH="0" baseline="0" noProof="0" dirty="0" smtClean="0">
              <a:ln>
                <a:noFill/>
              </a:ln>
              <a:solidFill>
                <a:srgbClr val="000000"/>
              </a:solidFill>
              <a:effectLst/>
              <a:uLnTx/>
              <a:uFillTx/>
              <a:latin typeface="华文行楷" pitchFamily="2" charset="-122"/>
              <a:ea typeface="华文行楷" pitchFamily="2" charset="-122"/>
              <a:cs typeface="+mn-cs"/>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withEffect">
                                  <p:stCondLst>
                                    <p:cond delay="0"/>
                                  </p:stCondLst>
                                  <p:childTnLst>
                                    <p:set>
                                      <p:cBhvr>
                                        <p:cTn id="6" dur="indefinite" fill="hold">
                                          <p:stCondLst>
                                            <p:cond delay="0"/>
                                          </p:stCondLst>
                                        </p:cTn>
                                        <p:tgtEl>
                                          <p:spTgt spid="7169"/>
                                        </p:tgtEl>
                                        <p:attrNameLst>
                                          <p:attrName>style.visibility</p:attrName>
                                        </p:attrNameLst>
                                      </p:cBhvr>
                                      <p:to>
                                        <p:strVal val="visible"/>
                                      </p:to>
                                    </p:set>
                                    <p:anim calcmode="lin" valueType="num">
                                      <p:cBhvr>
                                        <p:cTn id="7" dur="500" fill="hold"/>
                                        <p:tgtEl>
                                          <p:spTgt spid="7169"/>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7169"/>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7169"/>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7169"/>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6" presetClass="emph" presetSubtype="0" autoRev="1" fill="hold" grpId="1" nodeType="clickEffect">
                                  <p:stCondLst>
                                    <p:cond delay="0"/>
                                  </p:stCondLst>
                                  <p:childTnLst>
                                    <p:animScale>
                                      <p:cBhvr>
                                        <p:cTn id="14" dur="448" fill="hold">
                                          <p:stCondLst>
                                            <p:cond delay="0"/>
                                          </p:stCondLst>
                                        </p:cTn>
                                        <p:tgtEl>
                                          <p:spTgt spid="7169"/>
                                        </p:tgtEl>
                                      </p:cBhvr>
                                      <p:to x="150000" y="150000"/>
                                    </p:animScale>
                                  </p:childTnLst>
                                </p:cTn>
                              </p:par>
                            </p:childTnLst>
                          </p:cTn>
                        </p:par>
                      </p:childTnLst>
                    </p:cTn>
                  </p:par>
                  <p:par>
                    <p:cTn id="15" fill="hold">
                      <p:stCondLst>
                        <p:cond delay="indefinite"/>
                      </p:stCondLst>
                      <p:childTnLst>
                        <p:par>
                          <p:cTn id="16" fill="hold">
                            <p:stCondLst>
                              <p:cond delay="0"/>
                            </p:stCondLst>
                            <p:childTnLst>
                              <p:par>
                                <p:cTn id="17" presetID="23" presetClass="exit" presetSubtype="32" fill="hold" grpId="2" nodeType="clickEffect">
                                  <p:stCondLst>
                                    <p:cond delay="0"/>
                                  </p:stCondLst>
                                  <p:childTnLst>
                                    <p:anim calcmode="lin" valueType="num">
                                      <p:cBhvr>
                                        <p:cTn id="18" dur="500" fill="hold"/>
                                        <p:tgtEl>
                                          <p:spTgt spid="7169"/>
                                        </p:tgtEl>
                                        <p:attrNameLst>
                                          <p:attrName>ppt_w</p:attrName>
                                        </p:attrNameLst>
                                      </p:cBhvr>
                                      <p:tavLst>
                                        <p:tav tm="0">
                                          <p:val>
                                            <p:strVal val="ppt_w"/>
                                          </p:val>
                                        </p:tav>
                                        <p:tav tm="100000">
                                          <p:val>
                                            <p:fltVal val="0"/>
                                          </p:val>
                                        </p:tav>
                                      </p:tavLst>
                                    </p:anim>
                                    <p:anim calcmode="lin" valueType="num">
                                      <p:cBhvr>
                                        <p:cTn id="19" dur="500" fill="hold"/>
                                        <p:tgtEl>
                                          <p:spTgt spid="7169"/>
                                        </p:tgtEl>
                                        <p:attrNameLst>
                                          <p:attrName>ppt_h</p:attrName>
                                        </p:attrNameLst>
                                      </p:cBhvr>
                                      <p:tavLst>
                                        <p:tav tm="0">
                                          <p:val>
                                            <p:strVal val="ppt_h"/>
                                          </p:val>
                                        </p:tav>
                                        <p:tav tm="100000">
                                          <p:val>
                                            <p:fltVal val="0"/>
                                          </p:val>
                                        </p:tav>
                                      </p:tavLst>
                                    </p:anim>
                                    <p:set>
                                      <p:cBhvr>
                                        <p:cTn id="20" dur="indefinite" fill="hold">
                                          <p:stCondLst>
                                            <p:cond delay="497"/>
                                          </p:stCondLst>
                                        </p:cTn>
                                        <p:tgtEl>
                                          <p:spTgt spid="71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 grpId="0"/>
      <p:bldP spid="7169" grpId="1"/>
      <p:bldP spid="7169" grpId="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2"/>
          <p:cNvSpPr txBox="1"/>
          <p:nvPr/>
        </p:nvSpPr>
        <p:spPr>
          <a:xfrm>
            <a:off x="1055440" y="188640"/>
            <a:ext cx="10623599" cy="830997"/>
          </a:xfrm>
          <a:prstGeom prst="rect">
            <a:avLst/>
          </a:prstGeom>
          <a:solidFill>
            <a:srgbClr val="000000"/>
          </a:solidFill>
          <a:ln w="38100">
            <a:solidFill>
              <a:srgbClr val="FF6600"/>
            </a:solid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r>
              <a:rPr lang="en-US" altLang="zh-CN" sz="4800" b="1" dirty="0">
                <a:solidFill>
                  <a:schemeClr val="bg1"/>
                </a:solidFill>
                <a:latin typeface="Times New Roman" panose="02020603050405020304" pitchFamily="18" charset="0"/>
                <a:ea typeface="黑体" panose="02010609060101010101" pitchFamily="49" charset="-122"/>
              </a:rPr>
              <a:t>“</a:t>
            </a:r>
            <a:r>
              <a:rPr lang="zh-CN" altLang="en-US" sz="4800" b="1" i="1" u="sng" dirty="0">
                <a:solidFill>
                  <a:schemeClr val="bg1"/>
                </a:solidFill>
                <a:latin typeface="楷体_GB2312" pitchFamily="1" charset="-122"/>
                <a:ea typeface="楷体_GB2312" pitchFamily="1" charset="-122"/>
              </a:rPr>
              <a:t>陈王昔时宴平乐，斗酒十千恣欢谑 </a:t>
            </a:r>
            <a:r>
              <a:rPr lang="zh-CN" altLang="en-US" sz="4800" b="1" dirty="0" smtClean="0">
                <a:solidFill>
                  <a:schemeClr val="bg1"/>
                </a:solidFill>
                <a:latin typeface="Times New Roman" panose="02020603050405020304" pitchFamily="18" charset="0"/>
                <a:ea typeface="黑体" panose="02010609060101010101" pitchFamily="49" charset="-122"/>
              </a:rPr>
              <a:t>”</a:t>
            </a:r>
            <a:endParaRPr lang="zh-CN" altLang="en-US" sz="4800" b="1" dirty="0">
              <a:solidFill>
                <a:schemeClr val="bg1"/>
              </a:solidFill>
              <a:latin typeface="Verdana" panose="020B0604030504040204" pitchFamily="34" charset="0"/>
              <a:ea typeface="黑体" panose="02010609060101010101" pitchFamily="49" charset="-122"/>
            </a:endParaRPr>
          </a:p>
        </p:txBody>
      </p:sp>
      <p:sp>
        <p:nvSpPr>
          <p:cNvPr id="35842" name="Text Box 3"/>
          <p:cNvSpPr txBox="1"/>
          <p:nvPr/>
        </p:nvSpPr>
        <p:spPr>
          <a:xfrm>
            <a:off x="1053479" y="1196752"/>
            <a:ext cx="8400256" cy="1323439"/>
          </a:xfrm>
          <a:prstGeom prst="rect">
            <a:avLst/>
          </a:prstGeom>
          <a:solidFill>
            <a:srgbClr val="000000"/>
          </a:solid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r>
              <a:rPr lang="zh-CN" altLang="en-US" sz="4000" b="1" dirty="0" smtClean="0">
                <a:solidFill>
                  <a:srgbClr val="FF0000"/>
                </a:solidFill>
                <a:latin typeface="黑体" panose="02010609060101010101" pitchFamily="49" charset="-122"/>
                <a:ea typeface="黑体" panose="02010609060101010101" pitchFamily="49" charset="-122"/>
              </a:rPr>
              <a:t>在</a:t>
            </a:r>
            <a:r>
              <a:rPr lang="zh-CN" altLang="en-US" sz="4000" b="1" dirty="0">
                <a:solidFill>
                  <a:srgbClr val="FF0000"/>
                </a:solidFill>
                <a:latin typeface="黑体" panose="02010609060101010101" pitchFamily="49" charset="-122"/>
                <a:ea typeface="黑体" panose="02010609060101010101" pitchFamily="49" charset="-122"/>
              </a:rPr>
              <a:t>中国历史上，寂寞的圣贤不可胜数，作者为什么就提到“陈王”呢</a:t>
            </a:r>
            <a:r>
              <a:rPr lang="zh-CN" altLang="en-US" sz="4000" b="1" dirty="0" smtClean="0">
                <a:solidFill>
                  <a:srgbClr val="FF0000"/>
                </a:solidFill>
                <a:latin typeface="黑体" panose="02010609060101010101" pitchFamily="49" charset="-122"/>
                <a:ea typeface="黑体" panose="02010609060101010101" pitchFamily="49" charset="-122"/>
              </a:rPr>
              <a:t>？</a:t>
            </a:r>
            <a:endParaRPr lang="zh-CN" altLang="en-US" sz="4000" b="1" dirty="0">
              <a:solidFill>
                <a:srgbClr val="FF0000"/>
              </a:solidFill>
              <a:latin typeface="黑体" panose="02010609060101010101" pitchFamily="49" charset="-122"/>
              <a:ea typeface="黑体" panose="02010609060101010101" pitchFamily="49" charset="-122"/>
            </a:endParaRPr>
          </a:p>
        </p:txBody>
      </p:sp>
      <p:sp>
        <p:nvSpPr>
          <p:cNvPr id="2" name="文本框 1"/>
          <p:cNvSpPr txBox="1"/>
          <p:nvPr/>
        </p:nvSpPr>
        <p:spPr>
          <a:xfrm>
            <a:off x="479376" y="2677833"/>
            <a:ext cx="11305256" cy="3816429"/>
          </a:xfrm>
          <a:prstGeom prst="rect">
            <a:avLst/>
          </a:prstGeom>
          <a:noFill/>
        </p:spPr>
        <p:txBody>
          <a:bodyPr wrap="square" rtlCol="0">
            <a:spAutoFit/>
          </a:bodyPr>
          <a:lstStyle/>
          <a:p>
            <a:r>
              <a:rPr lang="en-US" altLang="zh-CN" sz="3200" dirty="0" smtClean="0">
                <a:solidFill>
                  <a:srgbClr val="FFFF00"/>
                </a:solidFill>
              </a:rPr>
              <a:t>     《</a:t>
            </a:r>
            <a:r>
              <a:rPr lang="zh-CN" altLang="en-US" sz="3200" dirty="0" smtClean="0">
                <a:solidFill>
                  <a:srgbClr val="FFFF00"/>
                </a:solidFill>
              </a:rPr>
              <a:t>南</a:t>
            </a:r>
            <a:r>
              <a:rPr lang="zh-CN" altLang="en-US" sz="3200" dirty="0">
                <a:solidFill>
                  <a:srgbClr val="FFFF00"/>
                </a:solidFill>
              </a:rPr>
              <a:t>史</a:t>
            </a:r>
            <a:r>
              <a:rPr lang="en-US" altLang="zh-CN" sz="3200" dirty="0">
                <a:solidFill>
                  <a:srgbClr val="FFFF00"/>
                </a:solidFill>
              </a:rPr>
              <a:t>·</a:t>
            </a:r>
            <a:r>
              <a:rPr lang="zh-CN" altLang="en-US" sz="3200" dirty="0">
                <a:solidFill>
                  <a:srgbClr val="FFFF00"/>
                </a:solidFill>
              </a:rPr>
              <a:t>谢灵运传</a:t>
            </a:r>
            <a:r>
              <a:rPr lang="en-US" altLang="zh-CN" sz="3200" dirty="0">
                <a:solidFill>
                  <a:srgbClr val="FFFF00"/>
                </a:solidFill>
              </a:rPr>
              <a:t>》</a:t>
            </a:r>
            <a:r>
              <a:rPr lang="zh-CN" altLang="en-US" sz="3200" dirty="0">
                <a:solidFill>
                  <a:srgbClr val="FFFF00"/>
                </a:solidFill>
              </a:rPr>
              <a:t>：“天下才共一石，曹子建独得八斗，我得一斗，自古及今共分一斗</a:t>
            </a:r>
            <a:r>
              <a:rPr lang="zh-CN" altLang="en-US" sz="3200" dirty="0" smtClean="0">
                <a:solidFill>
                  <a:srgbClr val="FFFF00"/>
                </a:solidFill>
              </a:rPr>
              <a:t>。</a:t>
            </a:r>
            <a:endParaRPr lang="en-US" altLang="zh-CN" sz="3200" dirty="0">
              <a:solidFill>
                <a:srgbClr val="FFFF00"/>
              </a:solidFill>
            </a:endParaRPr>
          </a:p>
          <a:p>
            <a:r>
              <a:rPr lang="zh-CN" altLang="en-US" sz="3200" dirty="0" smtClean="0">
                <a:solidFill>
                  <a:srgbClr val="FFFF00"/>
                </a:solidFill>
              </a:rPr>
              <a:t>        意思是</a:t>
            </a:r>
            <a:r>
              <a:rPr lang="zh-CN" altLang="en-US" sz="3200" dirty="0">
                <a:solidFill>
                  <a:srgbClr val="FFFF00"/>
                </a:solidFill>
              </a:rPr>
              <a:t>魏晋以来，天下的文学之才共有一石，其中曹子建（即曹植）独占八斗，我得一斗，其他的人共分一斗</a:t>
            </a:r>
            <a:r>
              <a:rPr lang="zh-CN" altLang="en-US" sz="3200" dirty="0" smtClean="0">
                <a:solidFill>
                  <a:srgbClr val="FFFF00"/>
                </a:solidFill>
              </a:rPr>
              <a:t>。</a:t>
            </a:r>
            <a:endParaRPr lang="en-US" altLang="zh-CN" sz="3200" dirty="0" smtClean="0">
              <a:solidFill>
                <a:srgbClr val="FFFF00"/>
              </a:solidFill>
            </a:endParaRPr>
          </a:p>
          <a:p>
            <a:r>
              <a:rPr lang="zh-CN" altLang="en-US" sz="3200" dirty="0" smtClean="0">
                <a:solidFill>
                  <a:schemeClr val="tx1">
                    <a:lumMod val="60000"/>
                    <a:lumOff val="40000"/>
                  </a:schemeClr>
                </a:solidFill>
              </a:rPr>
              <a:t>     其</a:t>
            </a:r>
            <a:r>
              <a:rPr lang="zh-CN" altLang="en-US" sz="3200" dirty="0">
                <a:solidFill>
                  <a:schemeClr val="tx1">
                    <a:lumMod val="60000"/>
                    <a:lumOff val="40000"/>
                  </a:schemeClr>
                </a:solidFill>
              </a:rPr>
              <a:t>形也，翩若惊鸿，婉若游龙。荣曜秋菊，华茂春松。髣髴兮若轻云之蔽月，飘飖兮若流风之回雪。远而望之，皎若太阳升朝霞；迫而察之，灼若芙蕖出渌波</a:t>
            </a:r>
            <a:r>
              <a:rPr lang="zh-CN" altLang="en-US" sz="3200" dirty="0" smtClean="0">
                <a:solidFill>
                  <a:schemeClr val="tx1">
                    <a:lumMod val="60000"/>
                    <a:lumOff val="40000"/>
                  </a:schemeClr>
                </a:solidFill>
              </a:rPr>
              <a:t>。</a:t>
            </a:r>
            <a:r>
              <a:rPr lang="en-US" altLang="zh-CN" sz="3200" dirty="0" smtClean="0">
                <a:solidFill>
                  <a:schemeClr val="tx1">
                    <a:lumMod val="60000"/>
                    <a:lumOff val="40000"/>
                  </a:schemeClr>
                </a:solidFill>
              </a:rPr>
              <a:t>——《</a:t>
            </a:r>
            <a:r>
              <a:rPr lang="zh-CN" altLang="en-US" sz="3200" dirty="0" smtClean="0">
                <a:solidFill>
                  <a:schemeClr val="tx1">
                    <a:lumMod val="60000"/>
                    <a:lumOff val="40000"/>
                  </a:schemeClr>
                </a:solidFill>
              </a:rPr>
              <a:t>洛神赋</a:t>
            </a:r>
            <a:r>
              <a:rPr lang="en-US" altLang="zh-CN" sz="3200" dirty="0" smtClean="0">
                <a:solidFill>
                  <a:schemeClr val="tx1">
                    <a:lumMod val="60000"/>
                    <a:lumOff val="40000"/>
                  </a:schemeClr>
                </a:solidFill>
              </a:rPr>
              <a:t>》</a:t>
            </a:r>
            <a:endParaRPr lang="zh-CN" altLang="en-US" sz="3200" dirty="0">
              <a:solidFill>
                <a:schemeClr val="tx1">
                  <a:lumMod val="60000"/>
                  <a:lumOff val="40000"/>
                </a:schemeClr>
              </a:solidFill>
            </a:endParaRPr>
          </a:p>
          <a:p>
            <a:endParaRPr lang="zh-CN"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 fill="hold"/>
                                        <p:tgtEl>
                                          <p:spTgt spid="35842"/>
                                        </p:tgtEl>
                                        <p:attrNameLst>
                                          <p:attrName>ppt_x</p:attrName>
                                        </p:attrNameLst>
                                      </p:cBhvr>
                                      <p:tavLst>
                                        <p:tav tm="0">
                                          <p:val>
                                            <p:strVal val="0-#ppt_w/2"/>
                                          </p:val>
                                        </p:tav>
                                        <p:tav tm="100000">
                                          <p:val>
                                            <p:strVal val="#ppt_x"/>
                                          </p:val>
                                        </p:tav>
                                      </p:tavLst>
                                    </p:anim>
                                    <p:anim calcmode="lin" valueType="num">
                                      <p:cBhvr additive="base">
                                        <p:cTn id="8" dur="500" fill="hold"/>
                                        <p:tgtEl>
                                          <p:spTgt spid="358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标题 1"/>
          <p:cNvSpPr>
            <a:spLocks noGrp="1"/>
          </p:cNvSpPr>
          <p:nvPr>
            <p:ph type="title"/>
          </p:nvPr>
        </p:nvSpPr>
        <p:spPr>
          <a:xfrm>
            <a:off x="401638" y="609600"/>
            <a:ext cx="11388725" cy="1143000"/>
          </a:xfrm>
          <a:prstGeom prst="rect">
            <a:avLst/>
          </a:prstGeom>
          <a:noFill/>
          <a:ln>
            <a:noFill/>
            <a:miter lim="800000"/>
          </a:ln>
        </p:spPr>
        <p:txBody>
          <a:bodyPr wrap="square" lIns="91440" tIns="45720" rIns="91440" bIns="45720" anchor="ctr" anchorCtr="0"/>
          <a:lstStyle>
            <a:lvl1pPr marL="0" indent="0" algn="ctr" defTabSz="914400" rtl="0" eaLnBrk="0" fontAlgn="base" hangingPunct="0">
              <a:lnSpc>
                <a:spcPct val="100000"/>
              </a:lnSpc>
              <a:spcBef>
                <a:spcPct val="0"/>
              </a:spcBef>
              <a:spcAft>
                <a:spcPct val="0"/>
              </a:spcAft>
              <a:buClrTx/>
              <a:buSzTx/>
              <a:buFontTx/>
              <a:buNone/>
              <a:defRPr lang="zh-CN" altLang="en-US" sz="4400">
                <a:solidFill>
                  <a:schemeClr val="tx2"/>
                </a:solidFill>
                <a:latin typeface="Arial" panose="020B0604020202020204" pitchFamily="34" charset="0"/>
                <a:ea typeface="宋体" panose="02010600030101010101" pitchFamily="2" charset="-122"/>
                <a:cs typeface="+mj-cs"/>
              </a:defRPr>
            </a:lvl1pPr>
          </a:lstStyle>
          <a:p>
            <a:pPr lvl="0"/>
            <a:br>
              <a:rPr lang="zh-CN" altLang="en-US" b="1"/>
            </a:br>
            <a:endParaRPr lang="zh-CN" altLang="en-US"/>
          </a:p>
        </p:txBody>
      </p:sp>
      <p:sp>
        <p:nvSpPr>
          <p:cNvPr id="36866" name="内容占位符 2"/>
          <p:cNvSpPr>
            <a:spLocks noGrp="1"/>
          </p:cNvSpPr>
          <p:nvPr>
            <p:ph idx="1"/>
          </p:nvPr>
        </p:nvSpPr>
        <p:spPr>
          <a:xfrm>
            <a:off x="263352" y="616090"/>
            <a:ext cx="11387138" cy="3886200"/>
          </a:xfrm>
          <a:prstGeom prst="rect">
            <a:avLst/>
          </a:prstGeom>
          <a:noFill/>
          <a:ln>
            <a:noFill/>
            <a:miter lim="800000"/>
          </a:ln>
        </p:spPr>
        <p:txBody>
          <a:bodyPr wrap="square" lIns="91440" tIns="45720" rIns="91440" bIns="45720" anchor="t" anchorCtr="0"/>
          <a:lstStyle>
            <a:lvl1pPr marL="342900" indent="-3429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v"/>
              <a:defRPr lang="zh-CN" altLang="en-US" sz="320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
              <a:defRPr lang="zh-CN" altLang="en-US" sz="280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v"/>
              <a:defRPr lang="zh-CN" altLang="en-US" sz="240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
              <a:defRPr lang="zh-CN" altLang="en-US" sz="200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5pPr>
            <a:lvl6pPr marL="25146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6pPr>
            <a:lvl7pPr marL="29718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7pPr>
            <a:lvl8pPr marL="34290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8pPr>
            <a:lvl9pPr marL="38862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9pPr>
          </a:lstStyle>
          <a:p>
            <a:pPr lvl="0"/>
            <a:r>
              <a:rPr lang="en-US" altLang="zh-CN" b="1" dirty="0" smtClean="0">
                <a:solidFill>
                  <a:srgbClr val="FFFF00"/>
                </a:solidFill>
              </a:rPr>
              <a:t>      </a:t>
            </a:r>
            <a:r>
              <a:rPr lang="zh-CN" altLang="zh-CN" b="1" dirty="0" smtClean="0">
                <a:solidFill>
                  <a:srgbClr val="FFFF00"/>
                </a:solidFill>
              </a:rPr>
              <a:t>一样</a:t>
            </a:r>
            <a:r>
              <a:rPr lang="zh-CN" altLang="zh-CN" b="1" dirty="0">
                <a:solidFill>
                  <a:srgbClr val="FFFF00"/>
                </a:solidFill>
              </a:rPr>
              <a:t>的爱饮酒，一样的才思敏捷，一样的遭人妒忌</a:t>
            </a:r>
            <a:r>
              <a:rPr lang="zh-CN" altLang="zh-CN" b="1" dirty="0" smtClean="0">
                <a:solidFill>
                  <a:srgbClr val="FFFF00"/>
                </a:solidFill>
              </a:rPr>
              <a:t>排挤</a:t>
            </a:r>
            <a:endParaRPr lang="en-US" altLang="zh-CN" b="1" dirty="0" smtClean="0">
              <a:solidFill>
                <a:srgbClr val="FFFF00"/>
              </a:solidFill>
            </a:endParaRPr>
          </a:p>
          <a:p>
            <a:pPr lvl="0"/>
            <a:r>
              <a:rPr lang="en-US" altLang="zh-CN" b="1" dirty="0">
                <a:solidFill>
                  <a:srgbClr val="FFFF00"/>
                </a:solidFill>
              </a:rPr>
              <a:t> </a:t>
            </a:r>
            <a:r>
              <a:rPr lang="en-US" altLang="zh-CN" b="1" dirty="0" smtClean="0">
                <a:solidFill>
                  <a:srgbClr val="FFFF00"/>
                </a:solidFill>
              </a:rPr>
              <a:t>     </a:t>
            </a:r>
            <a:r>
              <a:rPr lang="zh-CN" altLang="zh-CN" b="1" dirty="0" smtClean="0">
                <a:solidFill>
                  <a:schemeClr val="accent4">
                    <a:lumMod val="60000"/>
                    <a:lumOff val="40000"/>
                  </a:schemeClr>
                </a:solidFill>
              </a:rPr>
              <a:t>诗人</a:t>
            </a:r>
            <a:r>
              <a:rPr lang="zh-CN" altLang="zh-CN" b="1" dirty="0">
                <a:solidFill>
                  <a:schemeClr val="accent4">
                    <a:lumMod val="60000"/>
                    <a:lumOff val="40000"/>
                  </a:schemeClr>
                </a:solidFill>
              </a:rPr>
              <a:t>此例是</a:t>
            </a:r>
            <a:r>
              <a:rPr lang="zh-CN" altLang="zh-CN" b="1" dirty="0">
                <a:solidFill>
                  <a:srgbClr val="FFFF00"/>
                </a:solidFill>
              </a:rPr>
              <a:t>拿曹植自比</a:t>
            </a:r>
            <a:r>
              <a:rPr lang="zh-CN" altLang="zh-CN" b="1" dirty="0">
                <a:solidFill>
                  <a:schemeClr val="accent4">
                    <a:lumMod val="60000"/>
                    <a:lumOff val="40000"/>
                  </a:schemeClr>
                </a:solidFill>
              </a:rPr>
              <a:t>。曹植他才华横溢，志向远大，但由于“任性而行，饮酒不节”，最终没有得到父亲曹操的重用。“曹子建七步成诗”是著名的文学典故，他的《七步诗》家喻户晓：“煮豆燃豆萁，豆在釜中泣；本是同根生，相煎何太急？</a:t>
            </a:r>
            <a:r>
              <a:rPr lang="zh-CN" altLang="zh-CN" b="1" dirty="0" smtClean="0">
                <a:solidFill>
                  <a:schemeClr val="accent4">
                    <a:lumMod val="60000"/>
                    <a:lumOff val="40000"/>
                  </a:schemeClr>
                </a:solidFill>
              </a:rPr>
              <a:t>”</a:t>
            </a:r>
            <a:endParaRPr lang="en-US" altLang="zh-CN" b="1" dirty="0" smtClean="0">
              <a:solidFill>
                <a:schemeClr val="accent4">
                  <a:lumMod val="60000"/>
                  <a:lumOff val="40000"/>
                </a:schemeClr>
              </a:solidFill>
            </a:endParaRPr>
          </a:p>
          <a:p>
            <a:pPr lvl="0"/>
            <a:r>
              <a:rPr lang="zh-CN" altLang="zh-CN" b="1" dirty="0" smtClean="0">
                <a:solidFill>
                  <a:schemeClr val="accent4">
                    <a:lumMod val="60000"/>
                    <a:lumOff val="40000"/>
                  </a:schemeClr>
                </a:solidFill>
              </a:rPr>
              <a:t> </a:t>
            </a:r>
            <a:r>
              <a:rPr lang="en-US" altLang="zh-CN" b="1" dirty="0" smtClean="0">
                <a:solidFill>
                  <a:schemeClr val="accent4">
                    <a:lumMod val="60000"/>
                    <a:lumOff val="40000"/>
                  </a:schemeClr>
                </a:solidFill>
              </a:rPr>
              <a:t>      </a:t>
            </a:r>
            <a:r>
              <a:rPr lang="zh-CN" altLang="zh-CN" b="1" dirty="0" smtClean="0">
                <a:solidFill>
                  <a:schemeClr val="accent4">
                    <a:lumMod val="60000"/>
                    <a:lumOff val="40000"/>
                  </a:schemeClr>
                </a:solidFill>
              </a:rPr>
              <a:t>李白</a:t>
            </a:r>
            <a:r>
              <a:rPr lang="zh-CN" altLang="zh-CN" b="1" dirty="0">
                <a:solidFill>
                  <a:schemeClr val="accent4">
                    <a:lumMod val="60000"/>
                    <a:lumOff val="40000"/>
                  </a:schemeClr>
                </a:solidFill>
              </a:rPr>
              <a:t>：他初入长安，抱济世之志，却为小人排挤，最后落个“赐金还山”的下场。他对曹植情有独钟，大加赞赏，也许是同病相怜的缘故吧。李白钦佩他的才干，同情他的遭遇，借以自况。</a:t>
            </a:r>
            <a:endParaRPr lang="zh-CN" altLang="zh-CN" dirty="0">
              <a:solidFill>
                <a:schemeClr val="accent4">
                  <a:lumMod val="60000"/>
                  <a:lumOff val="4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 calcmode="lin" valueType="num">
                                      <p:cBhvr additive="base">
                                        <p:cTn id="7" dur="500" fill="hold"/>
                                        <p:tgtEl>
                                          <p:spTgt spid="368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866">
                                            <p:txEl>
                                              <p:pRg st="1" end="1"/>
                                            </p:txEl>
                                          </p:spTgt>
                                        </p:tgtEl>
                                        <p:attrNameLst>
                                          <p:attrName>style.visibility</p:attrName>
                                        </p:attrNameLst>
                                      </p:cBhvr>
                                      <p:to>
                                        <p:strVal val="visible"/>
                                      </p:to>
                                    </p:set>
                                    <p:anim calcmode="lin" valueType="num">
                                      <p:cBhvr additive="base">
                                        <p:cTn id="13" dur="500" fill="hold"/>
                                        <p:tgtEl>
                                          <p:spTgt spid="3686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866">
                                            <p:txEl>
                                              <p:pRg st="2" end="2"/>
                                            </p:txEl>
                                          </p:spTgt>
                                        </p:tgtEl>
                                        <p:attrNameLst>
                                          <p:attrName>style.visibility</p:attrName>
                                        </p:attrNameLst>
                                      </p:cBhvr>
                                      <p:to>
                                        <p:strVal val="visible"/>
                                      </p:to>
                                    </p:set>
                                    <p:anim calcmode="lin" valueType="num">
                                      <p:cBhvr additive="base">
                                        <p:cTn id="19" dur="500" fill="hold"/>
                                        <p:tgtEl>
                                          <p:spTgt spid="3686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2"/>
          <p:cNvSpPr txBox="1"/>
          <p:nvPr/>
        </p:nvSpPr>
        <p:spPr>
          <a:xfrm>
            <a:off x="1524000" y="1471613"/>
            <a:ext cx="9144000" cy="1900237"/>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spcBef>
                <a:spcPct val="20000"/>
              </a:spcBef>
            </a:pPr>
            <a:r>
              <a:rPr lang="zh-CN" altLang="en-US" sz="2800">
                <a:solidFill>
                  <a:schemeClr val="bg1"/>
                </a:solidFill>
                <a:latin typeface="Arial Unicode MS" pitchFamily="2" charset="-122"/>
                <a:ea typeface="黑体" panose="02010609060101010101" pitchFamily="49" charset="-122"/>
              </a:rPr>
              <a:t>主人呵，为何说我少银钱？直接沽取醇酒，咱对饮个醉意绵绵，这一匹名贵的五花马，这一件价值千金的皮裘，叫孩儿们拿去换美酒吧，我与你喝个大醉，同销万古长愁。</a:t>
            </a:r>
            <a:r>
              <a:rPr lang="zh-CN" altLang="en-US" sz="2800">
                <a:solidFill>
                  <a:schemeClr val="bg1"/>
                </a:solidFill>
                <a:latin typeface="Times New Roman" panose="02020603050405020304" pitchFamily="18" charset="0"/>
              </a:rPr>
              <a:t> </a:t>
            </a:r>
            <a:endParaRPr lang="zh-CN" altLang="en-US" sz="2800">
              <a:solidFill>
                <a:schemeClr val="bg1"/>
              </a:solidFill>
              <a:latin typeface="Times New Roman" panose="02020603050405020304" pitchFamily="18" charset="0"/>
            </a:endParaRPr>
          </a:p>
          <a:p>
            <a:pPr lvl="0">
              <a:spcBef>
                <a:spcPct val="20000"/>
              </a:spcBef>
            </a:pPr>
            <a:endParaRPr lang="zh-CN" altLang="en-US" sz="2800">
              <a:solidFill>
                <a:schemeClr val="bg1"/>
              </a:solidFill>
              <a:latin typeface="Times New Roman" panose="02020603050405020304" pitchFamily="18" charset="0"/>
            </a:endParaRPr>
          </a:p>
        </p:txBody>
      </p:sp>
      <p:pic>
        <p:nvPicPr>
          <p:cNvPr id="37890" name="Picture 3">
            <a:hlinkClick r:id="" action="ppaction://noaction"/>
          </p:cNvPr>
          <p:cNvPicPr>
            <a:picLocks noChangeAspect="1"/>
          </p:cNvPicPr>
          <p:nvPr/>
        </p:nvPicPr>
        <p:blipFill>
          <a:blip r:embed="rId1"/>
          <a:stretch>
            <a:fillRect/>
          </a:stretch>
        </p:blipFill>
        <p:spPr>
          <a:xfrm>
            <a:off x="1524000" y="3133408"/>
            <a:ext cx="9144000" cy="3716337"/>
          </a:xfrm>
          <a:prstGeom prst="rect">
            <a:avLst/>
          </a:prstGeom>
          <a:noFill/>
          <a:ln>
            <a:noFill/>
            <a:miter lim="800000"/>
            <a:headEnd/>
            <a:tailEnd/>
          </a:ln>
        </p:spPr>
      </p:pic>
      <p:sp>
        <p:nvSpPr>
          <p:cNvPr id="37891" name="Text Box 4"/>
          <p:cNvSpPr txBox="1"/>
          <p:nvPr/>
        </p:nvSpPr>
        <p:spPr>
          <a:xfrm>
            <a:off x="1524000" y="122238"/>
            <a:ext cx="9372600" cy="1666875"/>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spcBef>
                <a:spcPct val="20000"/>
              </a:spcBef>
            </a:pPr>
            <a:r>
              <a:rPr lang="zh-CN" altLang="en-US" sz="3200">
                <a:solidFill>
                  <a:srgbClr val="FFFF00"/>
                </a:solidFill>
                <a:latin typeface="Times New Roman" panose="02020603050405020304" pitchFamily="18" charset="0"/>
                <a:ea typeface="隶书" pitchFamily="49" charset="-122"/>
              </a:rPr>
              <a:t>主人何为言少钱，径须沽取对君酌。五花马，千金裘，呼儿将出换美酒，与尔同销万古愁。</a:t>
            </a:r>
            <a:r>
              <a:rPr lang="zh-CN" altLang="en-US" sz="3200">
                <a:solidFill>
                  <a:srgbClr val="FFFF00"/>
                </a:solidFill>
                <a:latin typeface="Times New Roman" panose="02020603050405020304" pitchFamily="18" charset="0"/>
              </a:rPr>
              <a:t> </a:t>
            </a:r>
            <a:endParaRPr lang="zh-CN" altLang="en-US" sz="3200">
              <a:solidFill>
                <a:srgbClr val="FFFF00"/>
              </a:solidFill>
              <a:latin typeface="Times New Roman" panose="02020603050405020304" pitchFamily="18" charset="0"/>
            </a:endParaRPr>
          </a:p>
          <a:p>
            <a:pPr lvl="0">
              <a:spcBef>
                <a:spcPct val="20000"/>
              </a:spcBef>
            </a:pPr>
            <a:endParaRPr lang="zh-CN" altLang="en-US" sz="3200">
              <a:solidFill>
                <a:srgbClr val="FFFF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anim calcmode="lin" valueType="num">
                                      <p:cBhvr additive="base">
                                        <p:cTn id="7" dur="500" fill="hold"/>
                                        <p:tgtEl>
                                          <p:spTgt spid="37891"/>
                                        </p:tgtEl>
                                        <p:attrNameLst>
                                          <p:attrName>ppt_x</p:attrName>
                                        </p:attrNameLst>
                                      </p:cBhvr>
                                      <p:tavLst>
                                        <p:tav tm="0">
                                          <p:val>
                                            <p:strVal val="1+#ppt_w/2"/>
                                          </p:val>
                                        </p:tav>
                                        <p:tav tm="100000">
                                          <p:val>
                                            <p:strVal val="#ppt_x"/>
                                          </p:val>
                                        </p:tav>
                                      </p:tavLst>
                                    </p:anim>
                                    <p:anim calcmode="lin" valueType="num">
                                      <p:cBhvr additive="base">
                                        <p:cTn id="8" dur="500" fill="hold"/>
                                        <p:tgtEl>
                                          <p:spTgt spid="3789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7890"/>
                                        </p:tgtEl>
                                        <p:attrNameLst>
                                          <p:attrName>style.visibility</p:attrName>
                                        </p:attrNameLst>
                                      </p:cBhvr>
                                      <p:to>
                                        <p:strVal val="visible"/>
                                      </p:to>
                                    </p:set>
                                    <p:anim calcmode="lin" valueType="num">
                                      <p:cBhvr>
                                        <p:cTn id="13" dur="500" fill="hold"/>
                                        <p:tgtEl>
                                          <p:spTgt spid="37890"/>
                                        </p:tgtEl>
                                        <p:attrNameLst>
                                          <p:attrName>ppt_w</p:attrName>
                                        </p:attrNameLst>
                                      </p:cBhvr>
                                      <p:tavLst>
                                        <p:tav tm="0">
                                          <p:val>
                                            <p:fltVal val="0"/>
                                          </p:val>
                                        </p:tav>
                                        <p:tav tm="100000">
                                          <p:val>
                                            <p:strVal val="#ppt_w"/>
                                          </p:val>
                                        </p:tav>
                                      </p:tavLst>
                                    </p:anim>
                                    <p:anim calcmode="lin" valueType="num">
                                      <p:cBhvr>
                                        <p:cTn id="14" dur="500" fill="hold"/>
                                        <p:tgtEl>
                                          <p:spTgt spid="37890"/>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9" fill="hold" grpId="0" nodeType="clickEffect">
                                  <p:stCondLst>
                                    <p:cond delay="0"/>
                                  </p:stCondLst>
                                  <p:childTnLst>
                                    <p:set>
                                      <p:cBhvr>
                                        <p:cTn id="18" dur="1" fill="hold">
                                          <p:stCondLst>
                                            <p:cond delay="0"/>
                                          </p:stCondLst>
                                        </p:cTn>
                                        <p:tgtEl>
                                          <p:spTgt spid="37889"/>
                                        </p:tgtEl>
                                        <p:attrNameLst>
                                          <p:attrName>style.visibility</p:attrName>
                                        </p:attrNameLst>
                                      </p:cBhvr>
                                      <p:to>
                                        <p:strVal val="visible"/>
                                      </p:to>
                                    </p:set>
                                    <p:animEffect transition="in" filter="strips(upLeft)">
                                      <p:cBhvr>
                                        <p:cTn id="19" dur="500"/>
                                        <p:tgtEl>
                                          <p:spTgt spid="37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p:bldP spid="3789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p:nvPr>
        </p:nvSpPr>
        <p:spPr>
          <a:xfrm>
            <a:off x="401638" y="263525"/>
            <a:ext cx="11387137" cy="1641475"/>
          </a:xfrm>
          <a:prstGeom prst="rect">
            <a:avLst/>
          </a:prstGeom>
          <a:solidFill>
            <a:srgbClr val="000000"/>
          </a:solidFill>
          <a:ln>
            <a:noFill/>
            <a:miter lim="800000"/>
          </a:ln>
        </p:spPr>
        <p:txBody>
          <a:bodyPr wrap="square" lIns="91440" tIns="45720" rIns="91440" bIns="45720" anchor="ctr" anchorCtr="0"/>
          <a:lstStyle>
            <a:lvl1pPr marL="0" indent="0" algn="ctr" defTabSz="914400" rtl="0" eaLnBrk="0" fontAlgn="base" hangingPunct="0">
              <a:lnSpc>
                <a:spcPct val="100000"/>
              </a:lnSpc>
              <a:spcBef>
                <a:spcPct val="0"/>
              </a:spcBef>
              <a:spcAft>
                <a:spcPct val="0"/>
              </a:spcAft>
              <a:buClrTx/>
              <a:buSzTx/>
              <a:buFontTx/>
              <a:buNone/>
              <a:defRPr lang="zh-CN" altLang="en-US" sz="4400">
                <a:solidFill>
                  <a:schemeClr val="tx2"/>
                </a:solidFill>
                <a:latin typeface="Arial" panose="020B0604020202020204" pitchFamily="34" charset="0"/>
                <a:ea typeface="宋体" panose="02010600030101010101" pitchFamily="2" charset="-122"/>
                <a:cs typeface="+mj-cs"/>
              </a:defRPr>
            </a:lvl1pPr>
          </a:lstStyle>
          <a:p>
            <a:pPr lvl="0" eaLnBrk="1" hangingPunct="1">
              <a:lnSpc>
                <a:spcPct val="110000"/>
              </a:lnSpc>
            </a:pPr>
            <a:r>
              <a:rPr lang="zh-CN" altLang="en-US" sz="3200" b="1">
                <a:solidFill>
                  <a:schemeClr val="bg1"/>
                </a:solidFill>
                <a:ea typeface="华文隶书" pitchFamily="2" charset="-122"/>
              </a:rPr>
              <a:t>主人何为言少钱，径须沽取对君酌。</a:t>
            </a:r>
            <a:br>
              <a:rPr lang="zh-CN" altLang="en-US" sz="3200" b="1">
                <a:solidFill>
                  <a:schemeClr val="bg1"/>
                </a:solidFill>
                <a:ea typeface="华文隶书" pitchFamily="2" charset="-122"/>
              </a:rPr>
            </a:br>
            <a:r>
              <a:rPr lang="zh-CN" altLang="en-US" sz="3200" b="1">
                <a:solidFill>
                  <a:schemeClr val="bg1"/>
                </a:solidFill>
                <a:ea typeface="华文隶书" pitchFamily="2" charset="-122"/>
              </a:rPr>
              <a:t>五花马，千金裘，</a:t>
            </a:r>
            <a:br>
              <a:rPr lang="zh-CN" altLang="en-US" sz="3200" b="1">
                <a:solidFill>
                  <a:schemeClr val="bg1"/>
                </a:solidFill>
                <a:ea typeface="华文隶书" pitchFamily="2" charset="-122"/>
              </a:rPr>
            </a:br>
            <a:r>
              <a:rPr lang="zh-CN" altLang="en-US" sz="3200" b="1">
                <a:solidFill>
                  <a:schemeClr val="bg1"/>
                </a:solidFill>
                <a:ea typeface="华文隶书" pitchFamily="2" charset="-122"/>
              </a:rPr>
              <a:t>呼儿将出换美酒，与尔同销万古愁。 </a:t>
            </a:r>
            <a:endParaRPr lang="zh-CN" altLang="en-US" sz="3200" b="1">
              <a:solidFill>
                <a:schemeClr val="bg1"/>
              </a:solidFill>
              <a:ea typeface="华文隶书" pitchFamily="2" charset="-122"/>
            </a:endParaRPr>
          </a:p>
        </p:txBody>
      </p:sp>
      <p:sp>
        <p:nvSpPr>
          <p:cNvPr id="38914" name="Rectangle 3"/>
          <p:cNvSpPr>
            <a:spLocks noGrp="1"/>
          </p:cNvSpPr>
          <p:nvPr>
            <p:ph idx="1"/>
          </p:nvPr>
        </p:nvSpPr>
        <p:spPr>
          <a:xfrm>
            <a:off x="401638" y="1905000"/>
            <a:ext cx="11388725" cy="4548336"/>
          </a:xfrm>
          <a:prstGeom prst="rect">
            <a:avLst/>
          </a:prstGeom>
          <a:solidFill>
            <a:srgbClr val="000000"/>
          </a:solidFill>
          <a:ln>
            <a:noFill/>
            <a:miter lim="800000"/>
          </a:ln>
        </p:spPr>
        <p:txBody>
          <a:bodyPr wrap="square" lIns="91440" tIns="45720" rIns="91440" bIns="45720" anchor="t" anchorCtr="0"/>
          <a:lstStyle>
            <a:lvl1pPr marL="342900" indent="-3429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v"/>
              <a:defRPr lang="zh-CN" altLang="en-US" sz="320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
              <a:defRPr lang="zh-CN" altLang="en-US" sz="280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v"/>
              <a:defRPr lang="zh-CN" altLang="en-US" sz="240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
              <a:defRPr lang="zh-CN" altLang="en-US" sz="200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5pPr>
            <a:lvl6pPr marL="25146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6pPr>
            <a:lvl7pPr marL="29718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7pPr>
            <a:lvl8pPr marL="34290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8pPr>
            <a:lvl9pPr marL="38862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9pPr>
          </a:lstStyle>
          <a:p>
            <a:pPr lvl="0" eaLnBrk="1" hangingPunct="1">
              <a:lnSpc>
                <a:spcPct val="150000"/>
              </a:lnSpc>
            </a:pPr>
            <a:r>
              <a:rPr lang="en-US" altLang="zh-CN" sz="2800" b="1" dirty="0">
                <a:solidFill>
                  <a:srgbClr val="0000FF"/>
                </a:solidFill>
                <a:ea typeface="华文中宋" pitchFamily="2" charset="-122"/>
              </a:rPr>
              <a:t> </a:t>
            </a:r>
            <a:r>
              <a:rPr lang="zh-CN" altLang="en-US" sz="2800" b="1" dirty="0">
                <a:solidFill>
                  <a:srgbClr val="0000FF"/>
                </a:solidFill>
                <a:ea typeface="华文中宋" pitchFamily="2" charset="-122"/>
              </a:rPr>
              <a:t>　　</a:t>
            </a:r>
            <a:r>
              <a:rPr lang="zh-CN" altLang="zh-CN" sz="3600" b="1" dirty="0">
                <a:solidFill>
                  <a:schemeClr val="bg1"/>
                </a:solidFill>
                <a:ea typeface="华文中宋" pitchFamily="2" charset="-122"/>
              </a:rPr>
              <a:t>反客为主，</a:t>
            </a:r>
            <a:r>
              <a:rPr lang="zh-CN" altLang="en-US" sz="3600" b="1" dirty="0">
                <a:solidFill>
                  <a:schemeClr val="bg1"/>
                </a:solidFill>
                <a:ea typeface="华文中宋" pitchFamily="2" charset="-122"/>
              </a:rPr>
              <a:t>诗人要将一切昂贵的东西都拿来</a:t>
            </a:r>
            <a:r>
              <a:rPr lang="zh-CN" altLang="en-US" sz="3600" b="1" dirty="0">
                <a:solidFill>
                  <a:schemeClr val="bg1"/>
                </a:solidFill>
                <a:latin typeface="华文中宋" pitchFamily="2" charset="-122"/>
                <a:ea typeface="华文中宋" pitchFamily="2" charset="-122"/>
              </a:rPr>
              <a:t>“</a:t>
            </a:r>
            <a:r>
              <a:rPr lang="zh-CN" altLang="en-US" sz="3600" b="1" dirty="0">
                <a:solidFill>
                  <a:schemeClr val="bg1"/>
                </a:solidFill>
                <a:ea typeface="华文中宋" pitchFamily="2" charset="-122"/>
              </a:rPr>
              <a:t>换美酒</a:t>
            </a:r>
            <a:r>
              <a:rPr lang="zh-CN" altLang="en-US" sz="3600" b="1" dirty="0">
                <a:solidFill>
                  <a:schemeClr val="bg1"/>
                </a:solidFill>
                <a:latin typeface="华文中宋" pitchFamily="2" charset="-122"/>
                <a:ea typeface="华文中宋" pitchFamily="2" charset="-122"/>
              </a:rPr>
              <a:t>”</a:t>
            </a:r>
            <a:r>
              <a:rPr lang="en-US" altLang="zh-CN" sz="3600" b="1" dirty="0">
                <a:solidFill>
                  <a:schemeClr val="bg1"/>
                </a:solidFill>
                <a:latin typeface="华文中宋" pitchFamily="2" charset="-122"/>
                <a:ea typeface="华文中宋" pitchFamily="2" charset="-122"/>
              </a:rPr>
              <a:t>——</a:t>
            </a:r>
            <a:r>
              <a:rPr lang="zh-CN" altLang="en-US" sz="3600" b="1" dirty="0">
                <a:solidFill>
                  <a:schemeClr val="bg1"/>
                </a:solidFill>
                <a:ea typeface="华文中宋" pitchFamily="2" charset="-122"/>
              </a:rPr>
              <a:t>狂放</a:t>
            </a:r>
            <a:r>
              <a:rPr lang="en-US" altLang="zh-CN" sz="3600" b="1" dirty="0">
                <a:solidFill>
                  <a:schemeClr val="bg1"/>
                </a:solidFill>
                <a:ea typeface="华文中宋" pitchFamily="2" charset="-122"/>
              </a:rPr>
              <a:t>!</a:t>
            </a:r>
            <a:endParaRPr lang="en-US" altLang="zh-CN" sz="3600" b="1" dirty="0">
              <a:solidFill>
                <a:schemeClr val="bg1"/>
              </a:solidFill>
              <a:ea typeface="华文中宋" pitchFamily="2" charset="-122"/>
            </a:endParaRPr>
          </a:p>
          <a:p>
            <a:pPr lvl="0" eaLnBrk="1" hangingPunct="1">
              <a:lnSpc>
                <a:spcPct val="150000"/>
              </a:lnSpc>
            </a:pPr>
            <a:r>
              <a:rPr lang="zh-CN" altLang="en-US" sz="3600" b="1" dirty="0">
                <a:solidFill>
                  <a:schemeClr val="bg1"/>
                </a:solidFill>
                <a:ea typeface="华文中宋" pitchFamily="2" charset="-122"/>
              </a:rPr>
              <a:t>　　这种狂放，是诗人的悲之重、欢之浓和愤激之深的集中表现</a:t>
            </a:r>
            <a:r>
              <a:rPr lang="zh-CN" altLang="en-US" sz="3600" b="1" dirty="0" smtClean="0">
                <a:solidFill>
                  <a:schemeClr val="bg1"/>
                </a:solidFill>
                <a:ea typeface="华文中宋" pitchFamily="2" charset="-122"/>
              </a:rPr>
              <a:t>。</a:t>
            </a:r>
            <a:endParaRPr lang="en-US" altLang="zh-CN" sz="3600" b="1" dirty="0" smtClean="0">
              <a:solidFill>
                <a:schemeClr val="bg1"/>
              </a:solidFill>
              <a:ea typeface="华文中宋" pitchFamily="2" charset="-122"/>
            </a:endParaRPr>
          </a:p>
          <a:p>
            <a:pPr lvl="0" eaLnBrk="1" hangingPunct="1">
              <a:lnSpc>
                <a:spcPct val="150000"/>
              </a:lnSpc>
            </a:pPr>
            <a:r>
              <a:rPr lang="zh-CN" altLang="en-US" sz="3600" b="1" dirty="0">
                <a:solidFill>
                  <a:schemeClr val="bg1"/>
                </a:solidFill>
                <a:latin typeface="Times New Roman" panose="02020603050405020304" pitchFamily="18" charset="0"/>
              </a:rPr>
              <a:t>感情的</a:t>
            </a:r>
            <a:r>
              <a:rPr lang="zh-CN" altLang="en-US" sz="3600" b="1" dirty="0" smtClean="0">
                <a:solidFill>
                  <a:schemeClr val="bg1"/>
                </a:solidFill>
                <a:latin typeface="Times New Roman" panose="02020603050405020304" pitchFamily="18" charset="0"/>
              </a:rPr>
              <a:t>第四层次：</a:t>
            </a:r>
            <a:r>
              <a:rPr lang="zh-CN" altLang="en-US" sz="3600" b="1" dirty="0">
                <a:solidFill>
                  <a:srgbClr val="FFFF00"/>
                </a:solidFill>
                <a:latin typeface="Times New Roman" panose="02020603050405020304" pitchFamily="18" charset="0"/>
              </a:rPr>
              <a:t>狂放</a:t>
            </a:r>
            <a:r>
              <a:rPr lang="zh-CN" altLang="en-US" sz="3600" b="1" dirty="0" smtClean="0">
                <a:solidFill>
                  <a:srgbClr val="FFFF00"/>
                </a:solidFill>
                <a:latin typeface="Times New Roman" panose="02020603050405020304" pitchFamily="18" charset="0"/>
              </a:rPr>
              <a:t>之</a:t>
            </a:r>
            <a:r>
              <a:rPr lang="zh-CN" altLang="en-US" sz="3600" b="1" dirty="0">
                <a:solidFill>
                  <a:srgbClr val="FFFF00"/>
                </a:solidFill>
                <a:latin typeface="Times New Roman" panose="02020603050405020304" pitchFamily="18" charset="0"/>
              </a:rPr>
              <a:t>情</a:t>
            </a:r>
            <a:br>
              <a:rPr lang="en-US" altLang="zh-CN" sz="3600" b="1" dirty="0">
                <a:solidFill>
                  <a:schemeClr val="bg1"/>
                </a:solidFill>
                <a:latin typeface="Times New Roman" panose="02020603050405020304" pitchFamily="18" charset="0"/>
              </a:rPr>
            </a:br>
            <a:endParaRPr lang="zh-CN" altLang="en-US" sz="3600" b="1" dirty="0">
              <a:solidFill>
                <a:schemeClr val="bg1"/>
              </a:solidFill>
              <a:ea typeface="华文中宋"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914">
                                            <p:txEl>
                                              <p:pRg st="0" end="0"/>
                                            </p:txEl>
                                          </p:spTgt>
                                        </p:tgtEl>
                                        <p:attrNameLst>
                                          <p:attrName>style.visibility</p:attrName>
                                        </p:attrNameLst>
                                      </p:cBhvr>
                                      <p:to>
                                        <p:strVal val="visible"/>
                                      </p:to>
                                    </p:set>
                                    <p:anim calcmode="lin" valueType="num">
                                      <p:cBhvr additive="base">
                                        <p:cTn id="7" dur="500" fill="hold"/>
                                        <p:tgtEl>
                                          <p:spTgt spid="389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914">
                                            <p:txEl>
                                              <p:pRg st="1" end="1"/>
                                            </p:txEl>
                                          </p:spTgt>
                                        </p:tgtEl>
                                        <p:attrNameLst>
                                          <p:attrName>style.visibility</p:attrName>
                                        </p:attrNameLst>
                                      </p:cBhvr>
                                      <p:to>
                                        <p:strVal val="visible"/>
                                      </p:to>
                                    </p:set>
                                    <p:anim calcmode="lin" valueType="num">
                                      <p:cBhvr additive="base">
                                        <p:cTn id="13" dur="500" fill="hold"/>
                                        <p:tgtEl>
                                          <p:spTgt spid="389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8914">
                                            <p:txEl>
                                              <p:pRg st="2" end="2"/>
                                            </p:txEl>
                                          </p:spTgt>
                                        </p:tgtEl>
                                        <p:attrNameLst>
                                          <p:attrName>style.visibility</p:attrName>
                                        </p:attrNameLst>
                                      </p:cBhvr>
                                      <p:to>
                                        <p:strVal val="visible"/>
                                      </p:to>
                                    </p:set>
                                    <p:anim calcmode="lin" valueType="num">
                                      <p:cBhvr additive="base">
                                        <p:cTn id="19" dur="500" fill="hold"/>
                                        <p:tgtEl>
                                          <p:spTgt spid="389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07368" y="260648"/>
            <a:ext cx="10657184" cy="4194175"/>
          </a:xfrm>
        </p:spPr>
        <p:txBody>
          <a:bodyPr/>
          <a:lstStyle/>
          <a:p>
            <a:r>
              <a:rPr lang="zh-CN" altLang="en-US" b="1" dirty="0" smtClean="0">
                <a:solidFill>
                  <a:srgbClr val="FFFF00"/>
                </a:solidFill>
              </a:rPr>
              <a:t>    劝酒</a:t>
            </a:r>
            <a:r>
              <a:rPr lang="zh-CN" altLang="en-US" b="1" dirty="0">
                <a:solidFill>
                  <a:srgbClr val="FFFF00"/>
                </a:solidFill>
              </a:rPr>
              <a:t>词：须读得酣畅淋漓，再现诗人狂放不羁的</a:t>
            </a:r>
            <a:r>
              <a:rPr lang="zh-CN" altLang="en-US" b="1" dirty="0" smtClean="0">
                <a:solidFill>
                  <a:srgbClr val="FFFF00"/>
                </a:solidFill>
              </a:rPr>
              <a:t>个性</a:t>
            </a:r>
            <a:endParaRPr lang="en-US" altLang="zh-CN" b="1" dirty="0" smtClean="0">
              <a:solidFill>
                <a:srgbClr val="FFFF00"/>
              </a:solidFill>
            </a:endParaRPr>
          </a:p>
          <a:p>
            <a:r>
              <a:rPr lang="zh-CN" altLang="en-US" b="1" dirty="0" smtClean="0">
                <a:solidFill>
                  <a:srgbClr val="FFFF00"/>
                </a:solidFill>
              </a:rPr>
              <a:t>    “钟鼓”</a:t>
            </a:r>
            <a:r>
              <a:rPr lang="zh-CN" altLang="en-US" b="1" dirty="0">
                <a:solidFill>
                  <a:srgbClr val="FFFF00"/>
                </a:solidFill>
              </a:rPr>
              <a:t>二句是劝酒歌的主题，也是全诗的主旨，应读得从容。“不足贵”“不复醒”用极强音读</a:t>
            </a:r>
            <a:r>
              <a:rPr lang="zh-CN" altLang="en-US" b="1" dirty="0" smtClean="0">
                <a:solidFill>
                  <a:srgbClr val="FFFF00"/>
                </a:solidFill>
              </a:rPr>
              <a:t>。</a:t>
            </a:r>
            <a:endParaRPr lang="en-US" altLang="zh-CN" b="1" dirty="0" smtClean="0">
              <a:solidFill>
                <a:srgbClr val="FFFF00"/>
              </a:solidFill>
            </a:endParaRPr>
          </a:p>
          <a:p>
            <a:r>
              <a:rPr lang="zh-CN" altLang="en-US" b="1" dirty="0" smtClean="0">
                <a:solidFill>
                  <a:srgbClr val="FFFF00"/>
                </a:solidFill>
              </a:rPr>
              <a:t>     “古来”</a:t>
            </a:r>
            <a:r>
              <a:rPr lang="zh-CN" altLang="en-US" b="1" dirty="0">
                <a:solidFill>
                  <a:srgbClr val="FFFF00"/>
                </a:solidFill>
              </a:rPr>
              <a:t>两句以抒情方式说明“不复醒”的理由，上句宜轻读，下句宜重读</a:t>
            </a:r>
            <a:r>
              <a:rPr lang="zh-CN" altLang="en-US" b="1" dirty="0" smtClean="0">
                <a:solidFill>
                  <a:srgbClr val="FFFF00"/>
                </a:solidFill>
              </a:rPr>
              <a:t>。</a:t>
            </a:r>
            <a:endParaRPr lang="en-US" altLang="zh-CN" b="1" dirty="0" smtClean="0">
              <a:solidFill>
                <a:srgbClr val="FFFF00"/>
              </a:solidFill>
            </a:endParaRPr>
          </a:p>
          <a:p>
            <a:r>
              <a:rPr lang="zh-CN" altLang="en-US" b="1" dirty="0" smtClean="0">
                <a:solidFill>
                  <a:srgbClr val="FFFF00"/>
                </a:solidFill>
              </a:rPr>
              <a:t>     “陈王”</a:t>
            </a:r>
            <a:r>
              <a:rPr lang="zh-CN" altLang="en-US" b="1" dirty="0">
                <a:solidFill>
                  <a:srgbClr val="FFFF00"/>
                </a:solidFill>
              </a:rPr>
              <a:t>两句援引古人饮酒情形，用叙述语调读，重音落在</a:t>
            </a:r>
            <a:r>
              <a:rPr lang="zh-CN" altLang="en-US" b="1" dirty="0" smtClean="0">
                <a:solidFill>
                  <a:srgbClr val="FFFF00"/>
                </a:solidFill>
              </a:rPr>
              <a:t>“恣欢谑”</a:t>
            </a:r>
            <a:r>
              <a:rPr lang="zh-CN" altLang="en-US" b="1" dirty="0">
                <a:solidFill>
                  <a:srgbClr val="FFFF00"/>
                </a:solidFill>
              </a:rPr>
              <a:t>上</a:t>
            </a:r>
            <a:r>
              <a:rPr lang="zh-CN" altLang="en-US" b="1" dirty="0" smtClean="0">
                <a:solidFill>
                  <a:srgbClr val="FFFF00"/>
                </a:solidFill>
              </a:rPr>
              <a:t>。</a:t>
            </a:r>
            <a:endParaRPr lang="en-US" altLang="zh-CN" b="1" dirty="0" smtClean="0">
              <a:solidFill>
                <a:srgbClr val="FFFF00"/>
              </a:solidFill>
            </a:endParaRPr>
          </a:p>
          <a:p>
            <a:r>
              <a:rPr lang="zh-CN" altLang="en-US" b="1" dirty="0" smtClean="0">
                <a:solidFill>
                  <a:srgbClr val="FFFF00"/>
                </a:solidFill>
              </a:rPr>
              <a:t>     “主人”</a:t>
            </a:r>
            <a:r>
              <a:rPr lang="zh-CN" altLang="en-US" b="1" dirty="0">
                <a:solidFill>
                  <a:srgbClr val="FFFF00"/>
                </a:solidFill>
              </a:rPr>
              <a:t>两句，前句宜轻读，后句诗人反客为主，直命沽酒，宜重读</a:t>
            </a:r>
            <a:r>
              <a:rPr lang="zh-CN" altLang="en-US" b="1" dirty="0" smtClean="0">
                <a:solidFill>
                  <a:srgbClr val="FFFF00"/>
                </a:solidFill>
              </a:rPr>
              <a:t>。</a:t>
            </a:r>
            <a:endParaRPr lang="en-US" altLang="zh-CN" b="1" dirty="0" smtClean="0">
              <a:solidFill>
                <a:srgbClr val="FFFF00"/>
              </a:solidFill>
            </a:endParaRPr>
          </a:p>
          <a:p>
            <a:r>
              <a:rPr lang="en-US" altLang="zh-CN" b="1" dirty="0">
                <a:solidFill>
                  <a:srgbClr val="FFFF00"/>
                </a:solidFill>
              </a:rPr>
              <a:t> </a:t>
            </a:r>
            <a:r>
              <a:rPr lang="en-US" altLang="zh-CN" b="1" dirty="0" smtClean="0">
                <a:solidFill>
                  <a:srgbClr val="FFFF00"/>
                </a:solidFill>
              </a:rPr>
              <a:t>        </a:t>
            </a:r>
            <a:r>
              <a:rPr lang="zh-CN" altLang="en-US" b="1" dirty="0" smtClean="0">
                <a:solidFill>
                  <a:srgbClr val="FFFF00"/>
                </a:solidFill>
              </a:rPr>
              <a:t>“五花马”</a:t>
            </a:r>
            <a:r>
              <a:rPr lang="zh-CN" altLang="en-US" b="1" dirty="0">
                <a:solidFill>
                  <a:srgbClr val="FFFF00"/>
                </a:solidFill>
              </a:rPr>
              <a:t>三句当快读，“与尔同销”可两字一顿并放慢速度，“万古愁”三字要用夸张语调读。</a:t>
            </a:r>
            <a:endParaRPr lang="zh-CN" altLang="en-US" b="1" dirty="0">
              <a:solidFill>
                <a:srgbClr val="FFFF00"/>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3"/>
          <p:cNvPicPr>
            <a:picLocks noChangeAspect="1"/>
          </p:cNvPicPr>
          <p:nvPr/>
        </p:nvPicPr>
        <p:blipFill>
          <a:blip r:embed="rId1"/>
          <a:stretch>
            <a:fillRect/>
          </a:stretch>
        </p:blipFill>
        <p:spPr>
          <a:xfrm>
            <a:off x="0" y="0"/>
            <a:ext cx="12192000" cy="6858000"/>
          </a:xfrm>
          <a:prstGeom prst="rect">
            <a:avLst/>
          </a:prstGeom>
          <a:noFill/>
          <a:ln>
            <a:noFill/>
            <a:miter lim="800000"/>
            <a:headEnd/>
            <a:tailEnd/>
          </a:ln>
        </p:spPr>
      </p:pic>
      <p:sp>
        <p:nvSpPr>
          <p:cNvPr id="40962" name="Rectangle 2"/>
          <p:cNvSpPr>
            <a:spLocks noGrp="1" noRot="1"/>
          </p:cNvSpPr>
          <p:nvPr>
            <p:ph idx="1"/>
          </p:nvPr>
        </p:nvSpPr>
        <p:spPr>
          <a:xfrm>
            <a:off x="1820863" y="2146300"/>
            <a:ext cx="8229600" cy="2565400"/>
          </a:xfrm>
          <a:prstGeom prst="rect">
            <a:avLst/>
          </a:prstGeom>
          <a:gradFill rotWithShape="1">
            <a:gsLst>
              <a:gs pos="0">
                <a:srgbClr val="006663"/>
              </a:gs>
              <a:gs pos="80000">
                <a:srgbClr val="008884"/>
              </a:gs>
              <a:gs pos="100000">
                <a:srgbClr val="008B87"/>
              </a:gs>
            </a:gsLst>
            <a:lin ang="16200000"/>
          </a:gradFill>
          <a:ln cap="flat" cmpd="sng">
            <a:solidFill>
              <a:srgbClr val="007A77"/>
            </a:solidFill>
            <a:prstDash val="solid"/>
            <a:miter lim="800000"/>
          </a:ln>
          <a:effectLst>
            <a:outerShdw blurRad="40000" dist="23000" dir="5400000">
              <a:srgbClr val="808080"/>
            </a:outerShdw>
          </a:effectLst>
        </p:spPr>
        <p:txBody>
          <a:bodyPr vert="horz" wrap="square" lIns="91440" tIns="45720" rIns="91440" bIns="45720" anchor="t" anchorCtr="0"/>
          <a:lstStyle>
            <a:lvl1pPr marL="342900" indent="-3429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v"/>
              <a:defRPr lang="zh-CN" altLang="en-US" sz="320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
              <a:defRPr lang="zh-CN" altLang="en-US" sz="280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v"/>
              <a:defRPr lang="zh-CN" altLang="en-US" sz="240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
              <a:defRPr lang="zh-CN" altLang="en-US" sz="200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5pPr>
            <a:lvl6pPr marL="25146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6pPr>
            <a:lvl7pPr marL="29718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7pPr>
            <a:lvl8pPr marL="34290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8pPr>
            <a:lvl9pPr marL="38862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9pPr>
          </a:lstStyle>
          <a:p>
            <a:pPr marL="342900" lvl="0" indent="-342900" eaLnBrk="1" hangingPunct="0">
              <a:lnSpc>
                <a:spcPct val="120000"/>
              </a:lnSpc>
              <a:buNone/>
            </a:pPr>
            <a:r>
              <a:rPr lang="zh-CN" altLang="en-US" sz="3600" b="1" spc="0">
                <a:solidFill>
                  <a:schemeClr val="bg1"/>
                </a:solidFill>
                <a:latin typeface="Arial" panose="020B0604020202020204" pitchFamily="34" charset="0"/>
                <a:ea typeface="华文中宋" pitchFamily="2" charset="-122"/>
              </a:rPr>
              <a:t>三、全诗围绕一个</a:t>
            </a:r>
            <a:r>
              <a:rPr lang="zh-CN" altLang="en-US" sz="3600" b="1" spc="0">
                <a:solidFill>
                  <a:schemeClr val="bg1"/>
                </a:solidFill>
                <a:latin typeface="华文中宋" pitchFamily="2" charset="-122"/>
                <a:ea typeface="华文中宋" pitchFamily="2" charset="-122"/>
              </a:rPr>
              <a:t>“</a:t>
            </a:r>
            <a:r>
              <a:rPr lang="zh-CN" altLang="en-US" sz="3600" b="1" spc="0">
                <a:solidFill>
                  <a:schemeClr val="bg1"/>
                </a:solidFill>
                <a:latin typeface="Arial" panose="020B0604020202020204" pitchFamily="34" charset="0"/>
                <a:ea typeface="华文中宋" pitchFamily="2" charset="-122"/>
              </a:rPr>
              <a:t>酒</a:t>
            </a:r>
            <a:r>
              <a:rPr lang="zh-CN" altLang="en-US" sz="3600" b="1" spc="0">
                <a:solidFill>
                  <a:schemeClr val="bg1"/>
                </a:solidFill>
                <a:latin typeface="华文中宋" pitchFamily="2" charset="-122"/>
                <a:ea typeface="华文中宋" pitchFamily="2" charset="-122"/>
              </a:rPr>
              <a:t>”</a:t>
            </a:r>
            <a:r>
              <a:rPr lang="zh-CN" altLang="en-US" sz="3600" b="1" spc="0">
                <a:solidFill>
                  <a:schemeClr val="bg1"/>
                </a:solidFill>
                <a:latin typeface="Arial" panose="020B0604020202020204" pitchFamily="34" charset="0"/>
                <a:ea typeface="华文中宋" pitchFamily="2" charset="-122"/>
              </a:rPr>
              <a:t>字，而情感又都是基于一个</a:t>
            </a:r>
            <a:r>
              <a:rPr lang="zh-CN" altLang="en-US" sz="3600" b="1" spc="0">
                <a:solidFill>
                  <a:schemeClr val="bg1"/>
                </a:solidFill>
                <a:latin typeface="华文中宋" pitchFamily="2" charset="-122"/>
                <a:ea typeface="华文中宋" pitchFamily="2" charset="-122"/>
              </a:rPr>
              <a:t>“</a:t>
            </a:r>
            <a:r>
              <a:rPr lang="zh-CN" altLang="en-US" sz="3600" b="1" spc="0">
                <a:solidFill>
                  <a:schemeClr val="bg1"/>
                </a:solidFill>
                <a:latin typeface="Arial" panose="020B0604020202020204" pitchFamily="34" charset="0"/>
                <a:ea typeface="华文中宋" pitchFamily="2" charset="-122"/>
              </a:rPr>
              <a:t>愁</a:t>
            </a:r>
            <a:r>
              <a:rPr lang="zh-CN" altLang="en-US" sz="3600" b="1" spc="0">
                <a:solidFill>
                  <a:schemeClr val="bg1"/>
                </a:solidFill>
                <a:latin typeface="华文中宋" pitchFamily="2" charset="-122"/>
                <a:ea typeface="华文中宋" pitchFamily="2" charset="-122"/>
              </a:rPr>
              <a:t>”</a:t>
            </a:r>
            <a:r>
              <a:rPr lang="zh-CN" altLang="en-US" sz="3600" b="1" spc="0">
                <a:solidFill>
                  <a:schemeClr val="bg1"/>
                </a:solidFill>
                <a:latin typeface="Arial" panose="020B0604020202020204" pitchFamily="34" charset="0"/>
                <a:ea typeface="华文中宋" pitchFamily="2" charset="-122"/>
              </a:rPr>
              <a:t>字，作者因何而愁？此</a:t>
            </a:r>
            <a:r>
              <a:rPr lang="zh-CN" altLang="en-US" sz="3600" b="1" spc="0">
                <a:solidFill>
                  <a:schemeClr val="bg1"/>
                </a:solidFill>
                <a:latin typeface="华文中宋" pitchFamily="2" charset="-122"/>
                <a:ea typeface="华文中宋" pitchFamily="2" charset="-122"/>
              </a:rPr>
              <a:t>“</a:t>
            </a:r>
            <a:r>
              <a:rPr lang="zh-CN" altLang="en-US" sz="3600" b="1" spc="0">
                <a:solidFill>
                  <a:schemeClr val="bg1"/>
                </a:solidFill>
                <a:latin typeface="Arial" panose="020B0604020202020204" pitchFamily="34" charset="0"/>
                <a:ea typeface="华文中宋" pitchFamily="2" charset="-122"/>
              </a:rPr>
              <a:t>愁</a:t>
            </a:r>
            <a:r>
              <a:rPr lang="zh-CN" altLang="en-US" sz="3600" b="1" spc="0">
                <a:solidFill>
                  <a:schemeClr val="bg1"/>
                </a:solidFill>
                <a:latin typeface="华文中宋" pitchFamily="2" charset="-122"/>
                <a:ea typeface="华文中宋" pitchFamily="2" charset="-122"/>
              </a:rPr>
              <a:t>”</a:t>
            </a:r>
            <a:r>
              <a:rPr lang="zh-CN" altLang="en-US" sz="3600" b="1" spc="0">
                <a:solidFill>
                  <a:schemeClr val="bg1"/>
                </a:solidFill>
                <a:latin typeface="Arial" panose="020B0604020202020204" pitchFamily="34" charset="0"/>
                <a:ea typeface="华文中宋" pitchFamily="2" charset="-122"/>
              </a:rPr>
              <a:t>的实质是什么？</a:t>
            </a:r>
            <a:endParaRPr lang="zh-CN" altLang="en-US" sz="3600" b="1">
              <a:solidFill>
                <a:schemeClr val="bg1"/>
              </a:solidFill>
              <a:latin typeface="Arial" panose="020B0604020202020204" pitchFamily="34" charset="0"/>
              <a:ea typeface="华文中宋" pitchFamily="2" charset="-122"/>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p:cNvPicPr>
            <a:picLocks noChangeAspect="1"/>
          </p:cNvPicPr>
          <p:nvPr/>
        </p:nvPicPr>
        <p:blipFill>
          <a:blip r:embed="rId1">
            <a:lum bright="40000" contrast="-52000"/>
          </a:blip>
          <a:srcRect l="9166" t="13333" r="13333" b="11112"/>
          <a:stretch>
            <a:fillRect/>
          </a:stretch>
        </p:blipFill>
        <p:spPr>
          <a:xfrm>
            <a:off x="2743200" y="0"/>
            <a:ext cx="5159375" cy="6858000"/>
          </a:xfrm>
          <a:prstGeom prst="rect">
            <a:avLst/>
          </a:prstGeom>
          <a:noFill/>
          <a:ln>
            <a:noFill/>
            <a:miter lim="800000"/>
            <a:headEnd/>
            <a:tailEnd/>
          </a:ln>
        </p:spPr>
      </p:pic>
      <p:sp>
        <p:nvSpPr>
          <p:cNvPr id="41986" name="Text Box 3"/>
          <p:cNvSpPr txBox="1"/>
          <p:nvPr/>
        </p:nvSpPr>
        <p:spPr>
          <a:xfrm>
            <a:off x="3810000" y="609600"/>
            <a:ext cx="4038600" cy="1476375"/>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spcBef>
                <a:spcPct val="50000"/>
              </a:spcBef>
            </a:pPr>
            <a:r>
              <a:rPr lang="zh-CN" altLang="en-US" sz="3600" b="1">
                <a:solidFill>
                  <a:srgbClr val="0000FF"/>
                </a:solidFill>
                <a:latin typeface="Times New Roman" panose="02020603050405020304" pitchFamily="18" charset="0"/>
                <a:ea typeface="华文新魏" pitchFamily="2" charset="-122"/>
              </a:rPr>
              <a:t>高堂明镜悲白发</a:t>
            </a:r>
            <a:endParaRPr lang="zh-CN" altLang="en-US" sz="3600" b="1">
              <a:solidFill>
                <a:srgbClr val="0000FF"/>
              </a:solidFill>
              <a:latin typeface="Times New Roman" panose="02020603050405020304" pitchFamily="18" charset="0"/>
              <a:ea typeface="华文新魏" pitchFamily="2" charset="-122"/>
            </a:endParaRPr>
          </a:p>
          <a:p>
            <a:pPr lvl="0">
              <a:spcBef>
                <a:spcPct val="50000"/>
              </a:spcBef>
            </a:pPr>
            <a:r>
              <a:rPr lang="zh-CN" altLang="en-US" sz="3600" b="1">
                <a:solidFill>
                  <a:srgbClr val="0000FF"/>
                </a:solidFill>
                <a:latin typeface="Times New Roman" panose="02020603050405020304" pitchFamily="18" charset="0"/>
                <a:ea typeface="华文新魏" pitchFamily="2" charset="-122"/>
              </a:rPr>
              <a:t>朝如青丝暮成雪</a:t>
            </a:r>
            <a:endParaRPr lang="zh-CN" altLang="en-US" sz="3600" b="1">
              <a:solidFill>
                <a:srgbClr val="0000FF"/>
              </a:solidFill>
              <a:latin typeface="Times New Roman" panose="02020603050405020304" pitchFamily="18" charset="0"/>
              <a:ea typeface="华文新魏" pitchFamily="2" charset="-122"/>
            </a:endParaRPr>
          </a:p>
        </p:txBody>
      </p:sp>
      <p:sp>
        <p:nvSpPr>
          <p:cNvPr id="41987" name="AutoShape 4"/>
          <p:cNvSpPr/>
          <p:nvPr/>
        </p:nvSpPr>
        <p:spPr>
          <a:xfrm>
            <a:off x="7848600" y="762000"/>
            <a:ext cx="152400" cy="1219200"/>
          </a:xfrm>
          <a:prstGeom prst="rightBrace">
            <a:avLst>
              <a:gd name="adj1" fmla="val 66630"/>
              <a:gd name="adj2" fmla="val 50000"/>
            </a:avLst>
          </a:prstGeom>
          <a:noFill/>
          <a:ln w="57150">
            <a:solidFill>
              <a:schemeClr val="tx1"/>
            </a:solidFill>
            <a:round/>
          </a:ln>
        </p:spPr>
        <p:txBody>
          <a:bodyPr wrap="none" anchor="ctr" anchorCtr="0"/>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endParaRPr lang="zh-CN" altLang="zh-CN" sz="2400" b="1">
              <a:solidFill>
                <a:srgbClr val="FF3300"/>
              </a:solidFill>
              <a:latin typeface="Times New Roman" panose="02020603050405020304" pitchFamily="18" charset="0"/>
            </a:endParaRPr>
          </a:p>
        </p:txBody>
      </p:sp>
      <p:sp>
        <p:nvSpPr>
          <p:cNvPr id="41988" name="Text Box 5"/>
          <p:cNvSpPr txBox="1"/>
          <p:nvPr/>
        </p:nvSpPr>
        <p:spPr>
          <a:xfrm>
            <a:off x="8096250" y="857250"/>
            <a:ext cx="2857500" cy="1322388"/>
          </a:xfrm>
          <a:prstGeom prst="rect">
            <a:avLst/>
          </a:prstGeom>
          <a:solidFill>
            <a:srgbClr val="000000"/>
          </a:solid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spcBef>
                <a:spcPct val="50000"/>
              </a:spcBef>
            </a:pPr>
            <a:r>
              <a:rPr lang="zh-CN" altLang="en-US" sz="3200" b="1">
                <a:solidFill>
                  <a:schemeClr val="bg1"/>
                </a:solidFill>
                <a:latin typeface="Times New Roman" panose="02020603050405020304" pitchFamily="18" charset="0"/>
              </a:rPr>
              <a:t>人生易老</a:t>
            </a:r>
            <a:endParaRPr lang="zh-CN" altLang="en-US" sz="3200" b="1">
              <a:solidFill>
                <a:schemeClr val="bg1"/>
              </a:solidFill>
              <a:latin typeface="Times New Roman" panose="02020603050405020304" pitchFamily="18" charset="0"/>
            </a:endParaRPr>
          </a:p>
          <a:p>
            <a:pPr lvl="0">
              <a:spcBef>
                <a:spcPct val="50000"/>
              </a:spcBef>
            </a:pPr>
            <a:r>
              <a:rPr lang="zh-CN" altLang="en-US" sz="3200" b="1">
                <a:solidFill>
                  <a:schemeClr val="bg1"/>
                </a:solidFill>
                <a:latin typeface="Times New Roman" panose="02020603050405020304" pitchFamily="18" charset="0"/>
              </a:rPr>
              <a:t>青春不再</a:t>
            </a:r>
            <a:endParaRPr lang="zh-CN" altLang="en-US" sz="3200" b="1">
              <a:solidFill>
                <a:schemeClr val="bg1"/>
              </a:solidFill>
              <a:latin typeface="Times New Roman" panose="02020603050405020304" pitchFamily="18" charset="0"/>
            </a:endParaRPr>
          </a:p>
        </p:txBody>
      </p:sp>
      <p:sp>
        <p:nvSpPr>
          <p:cNvPr id="41989" name="Text Box 6"/>
          <p:cNvSpPr txBox="1"/>
          <p:nvPr/>
        </p:nvSpPr>
        <p:spPr>
          <a:xfrm>
            <a:off x="8239125" y="2428875"/>
            <a:ext cx="3157538" cy="1322388"/>
          </a:xfrm>
          <a:prstGeom prst="rect">
            <a:avLst/>
          </a:prstGeom>
          <a:solidFill>
            <a:srgbClr val="000000"/>
          </a:solid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spcBef>
                <a:spcPct val="50000"/>
              </a:spcBef>
            </a:pPr>
            <a:r>
              <a:rPr lang="zh-CN" altLang="en-US" sz="3200" b="1">
                <a:solidFill>
                  <a:schemeClr val="bg1"/>
                </a:solidFill>
                <a:latin typeface="Times New Roman" panose="02020603050405020304" pitchFamily="18" charset="0"/>
              </a:rPr>
              <a:t>壮志未酬</a:t>
            </a:r>
            <a:endParaRPr lang="zh-CN" altLang="en-US" sz="3200" b="1">
              <a:solidFill>
                <a:schemeClr val="bg1"/>
              </a:solidFill>
              <a:latin typeface="Times New Roman" panose="02020603050405020304" pitchFamily="18" charset="0"/>
            </a:endParaRPr>
          </a:p>
          <a:p>
            <a:pPr lvl="0">
              <a:spcBef>
                <a:spcPct val="50000"/>
              </a:spcBef>
            </a:pPr>
            <a:r>
              <a:rPr lang="zh-CN" altLang="en-US" sz="3200" b="1">
                <a:solidFill>
                  <a:schemeClr val="bg1"/>
                </a:solidFill>
                <a:latin typeface="Times New Roman" panose="02020603050405020304" pitchFamily="18" charset="0"/>
              </a:rPr>
              <a:t>怀才不遇</a:t>
            </a:r>
            <a:endParaRPr lang="zh-CN" altLang="en-US" sz="3200" b="1">
              <a:solidFill>
                <a:schemeClr val="bg1"/>
              </a:solidFill>
              <a:latin typeface="Times New Roman" panose="02020603050405020304" pitchFamily="18" charset="0"/>
            </a:endParaRPr>
          </a:p>
        </p:txBody>
      </p:sp>
      <p:sp>
        <p:nvSpPr>
          <p:cNvPr id="41990" name="Text Box 7"/>
          <p:cNvSpPr txBox="1"/>
          <p:nvPr/>
        </p:nvSpPr>
        <p:spPr>
          <a:xfrm>
            <a:off x="3810000" y="2362200"/>
            <a:ext cx="3657600" cy="1476375"/>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spcBef>
                <a:spcPct val="50000"/>
              </a:spcBef>
            </a:pPr>
            <a:r>
              <a:rPr lang="zh-CN" altLang="en-US" sz="3600" b="1">
                <a:solidFill>
                  <a:srgbClr val="0000FF"/>
                </a:solidFill>
                <a:latin typeface="Times New Roman" panose="02020603050405020304" pitchFamily="18" charset="0"/>
                <a:ea typeface="华文新魏" pitchFamily="2" charset="-122"/>
              </a:rPr>
              <a:t>天生我材必有用</a:t>
            </a:r>
            <a:endParaRPr lang="zh-CN" altLang="en-US" sz="3600" b="1">
              <a:solidFill>
                <a:srgbClr val="0000FF"/>
              </a:solidFill>
              <a:latin typeface="Times New Roman" panose="02020603050405020304" pitchFamily="18" charset="0"/>
              <a:ea typeface="华文新魏" pitchFamily="2" charset="-122"/>
            </a:endParaRPr>
          </a:p>
          <a:p>
            <a:pPr lvl="0">
              <a:spcBef>
                <a:spcPct val="50000"/>
              </a:spcBef>
            </a:pPr>
            <a:r>
              <a:rPr lang="zh-CN" altLang="en-US" sz="3600" b="1">
                <a:solidFill>
                  <a:srgbClr val="0000FF"/>
                </a:solidFill>
                <a:latin typeface="Times New Roman" panose="02020603050405020304" pitchFamily="18" charset="0"/>
                <a:ea typeface="华文新魏" pitchFamily="2" charset="-122"/>
              </a:rPr>
              <a:t>千金散尽还复来</a:t>
            </a:r>
            <a:endParaRPr lang="zh-CN" altLang="en-US" sz="3600" b="1">
              <a:solidFill>
                <a:srgbClr val="0000FF"/>
              </a:solidFill>
              <a:latin typeface="Times New Roman" panose="02020603050405020304" pitchFamily="18" charset="0"/>
              <a:ea typeface="华文新魏" pitchFamily="2" charset="-122"/>
            </a:endParaRPr>
          </a:p>
        </p:txBody>
      </p:sp>
      <p:sp>
        <p:nvSpPr>
          <p:cNvPr id="41991" name="Text Box 8"/>
          <p:cNvSpPr txBox="1"/>
          <p:nvPr/>
        </p:nvSpPr>
        <p:spPr>
          <a:xfrm>
            <a:off x="3810000" y="4297363"/>
            <a:ext cx="3429000" cy="1476375"/>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spcBef>
                <a:spcPct val="50000"/>
              </a:spcBef>
            </a:pPr>
            <a:r>
              <a:rPr lang="zh-CN" altLang="en-US" sz="3600" b="1">
                <a:solidFill>
                  <a:srgbClr val="0000FF"/>
                </a:solidFill>
                <a:latin typeface="Times New Roman" panose="02020603050405020304" pitchFamily="18" charset="0"/>
                <a:ea typeface="华文新魏" pitchFamily="2" charset="-122"/>
              </a:rPr>
              <a:t>古来圣贤皆寂寞</a:t>
            </a:r>
            <a:endParaRPr lang="zh-CN" altLang="en-US" sz="3600" b="1">
              <a:solidFill>
                <a:srgbClr val="0000FF"/>
              </a:solidFill>
              <a:latin typeface="Times New Roman" panose="02020603050405020304" pitchFamily="18" charset="0"/>
              <a:ea typeface="华文新魏" pitchFamily="2" charset="-122"/>
            </a:endParaRPr>
          </a:p>
          <a:p>
            <a:pPr lvl="0">
              <a:spcBef>
                <a:spcPct val="50000"/>
              </a:spcBef>
            </a:pPr>
            <a:r>
              <a:rPr lang="zh-CN" altLang="en-US" sz="3600" b="1">
                <a:solidFill>
                  <a:srgbClr val="0000FF"/>
                </a:solidFill>
                <a:latin typeface="Times New Roman" panose="02020603050405020304" pitchFamily="18" charset="0"/>
                <a:ea typeface="华文新魏" pitchFamily="2" charset="-122"/>
              </a:rPr>
              <a:t>惟有饮者留其名</a:t>
            </a:r>
            <a:endParaRPr lang="zh-CN" altLang="en-US" sz="2400">
              <a:solidFill>
                <a:srgbClr val="0000FF"/>
              </a:solidFill>
              <a:latin typeface="Times New Roman" panose="02020603050405020304" pitchFamily="18" charset="0"/>
              <a:ea typeface="华文新魏" pitchFamily="2" charset="-122"/>
            </a:endParaRPr>
          </a:p>
        </p:txBody>
      </p:sp>
      <p:sp>
        <p:nvSpPr>
          <p:cNvPr id="41992" name="AutoShape 9"/>
          <p:cNvSpPr/>
          <p:nvPr/>
        </p:nvSpPr>
        <p:spPr>
          <a:xfrm>
            <a:off x="7848600" y="4495800"/>
            <a:ext cx="152400" cy="1219200"/>
          </a:xfrm>
          <a:prstGeom prst="rightBrace">
            <a:avLst>
              <a:gd name="adj1" fmla="val 66630"/>
              <a:gd name="adj2" fmla="val 50000"/>
            </a:avLst>
          </a:prstGeom>
          <a:noFill/>
          <a:ln w="57150">
            <a:solidFill>
              <a:schemeClr val="tx1"/>
            </a:solidFill>
            <a:round/>
          </a:ln>
        </p:spPr>
        <p:txBody>
          <a:bodyPr wrap="none" anchor="ctr" anchorCtr="0"/>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endParaRPr lang="zh-CN" altLang="zh-CN" sz="2400" b="1">
              <a:solidFill>
                <a:srgbClr val="FF3300"/>
              </a:solidFill>
              <a:latin typeface="Times New Roman" panose="02020603050405020304" pitchFamily="18" charset="0"/>
            </a:endParaRPr>
          </a:p>
        </p:txBody>
      </p:sp>
      <p:sp>
        <p:nvSpPr>
          <p:cNvPr id="41993" name="AutoShape 10"/>
          <p:cNvSpPr/>
          <p:nvPr/>
        </p:nvSpPr>
        <p:spPr>
          <a:xfrm>
            <a:off x="7772400" y="2514600"/>
            <a:ext cx="228600" cy="1219200"/>
          </a:xfrm>
          <a:prstGeom prst="rightBrace">
            <a:avLst>
              <a:gd name="adj1" fmla="val 44420"/>
              <a:gd name="adj2" fmla="val 50000"/>
            </a:avLst>
          </a:prstGeom>
          <a:noFill/>
          <a:ln w="57150">
            <a:solidFill>
              <a:schemeClr val="tx1"/>
            </a:solidFill>
            <a:round/>
          </a:ln>
        </p:spPr>
        <p:txBody>
          <a:bodyPr wrap="none" anchor="ctr" anchorCtr="0"/>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endParaRPr lang="zh-CN" altLang="zh-CN" sz="2400" b="1">
              <a:solidFill>
                <a:srgbClr val="FF3300"/>
              </a:solidFill>
              <a:latin typeface="Times New Roman" panose="02020603050405020304" pitchFamily="18" charset="0"/>
            </a:endParaRPr>
          </a:p>
        </p:txBody>
      </p:sp>
      <p:sp>
        <p:nvSpPr>
          <p:cNvPr id="41994" name="Text Box 11"/>
          <p:cNvSpPr txBox="1"/>
          <p:nvPr/>
        </p:nvSpPr>
        <p:spPr>
          <a:xfrm>
            <a:off x="8229600" y="4419600"/>
            <a:ext cx="1981200" cy="1322388"/>
          </a:xfrm>
          <a:prstGeom prst="rect">
            <a:avLst/>
          </a:prstGeom>
          <a:solidFill>
            <a:srgbClr val="000000"/>
          </a:solid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spcBef>
                <a:spcPct val="50000"/>
              </a:spcBef>
            </a:pPr>
            <a:r>
              <a:rPr lang="zh-CN" altLang="en-US" sz="3200" b="1">
                <a:solidFill>
                  <a:schemeClr val="bg1"/>
                </a:solidFill>
                <a:latin typeface="Times New Roman" panose="02020603050405020304" pitchFamily="18" charset="0"/>
              </a:rPr>
              <a:t>圣贤寂寞</a:t>
            </a:r>
            <a:endParaRPr lang="zh-CN" altLang="en-US" sz="3200" b="1">
              <a:solidFill>
                <a:schemeClr val="bg1"/>
              </a:solidFill>
              <a:latin typeface="Times New Roman" panose="02020603050405020304" pitchFamily="18" charset="0"/>
            </a:endParaRPr>
          </a:p>
          <a:p>
            <a:pPr lvl="0">
              <a:spcBef>
                <a:spcPct val="50000"/>
              </a:spcBef>
            </a:pPr>
            <a:r>
              <a:rPr lang="zh-CN" altLang="en-US" sz="3200" b="1">
                <a:solidFill>
                  <a:schemeClr val="bg1"/>
                </a:solidFill>
                <a:latin typeface="Times New Roman" panose="02020603050405020304" pitchFamily="18" charset="0"/>
              </a:rPr>
              <a:t>陈王失意</a:t>
            </a:r>
            <a:endParaRPr lang="zh-CN" altLang="en-US" sz="3200" b="1">
              <a:solidFill>
                <a:schemeClr val="bg1"/>
              </a:solidFill>
              <a:latin typeface="Times New Roman" panose="02020603050405020304" pitchFamily="18" charset="0"/>
            </a:endParaRPr>
          </a:p>
        </p:txBody>
      </p:sp>
      <p:sp>
        <p:nvSpPr>
          <p:cNvPr id="41995" name="Text Box 12"/>
          <p:cNvSpPr txBox="1"/>
          <p:nvPr/>
        </p:nvSpPr>
        <p:spPr>
          <a:xfrm>
            <a:off x="1563688" y="0"/>
            <a:ext cx="798512" cy="6858000"/>
          </a:xfrm>
          <a:prstGeom prst="rect">
            <a:avLst/>
          </a:prstGeom>
          <a:noFill/>
          <a:ln>
            <a:noFill/>
            <a:miter lim="800000"/>
          </a:ln>
        </p:spPr>
        <p:txBody>
          <a:bodyPr vert="eaVert"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gn="ctr">
              <a:spcBef>
                <a:spcPct val="50000"/>
              </a:spcBef>
            </a:pPr>
            <a:r>
              <a:rPr lang="zh-CN" altLang="en-US" sz="4000" b="1">
                <a:solidFill>
                  <a:srgbClr val="CC0000"/>
                </a:solidFill>
                <a:latin typeface="Times New Roman" panose="02020603050405020304" pitchFamily="18" charset="0"/>
                <a:ea typeface="华文新魏" pitchFamily="2" charset="-122"/>
              </a:rPr>
              <a:t>为何而愁</a:t>
            </a:r>
            <a:endParaRPr lang="zh-CN" altLang="en-US" sz="4000" b="1">
              <a:solidFill>
                <a:srgbClr val="CC0000"/>
              </a:solidFill>
              <a:latin typeface="Times New Roman" panose="02020603050405020304" pitchFamily="18" charset="0"/>
              <a:ea typeface="华文新魏" pitchFamily="2" charset="-122"/>
            </a:endParaRPr>
          </a:p>
        </p:txBody>
      </p:sp>
      <p:sp>
        <p:nvSpPr>
          <p:cNvPr id="41996" name="AutoShape 13"/>
          <p:cNvSpPr/>
          <p:nvPr/>
        </p:nvSpPr>
        <p:spPr>
          <a:xfrm>
            <a:off x="2362200" y="914400"/>
            <a:ext cx="434975" cy="4724400"/>
          </a:xfrm>
          <a:prstGeom prst="leftBrace">
            <a:avLst>
              <a:gd name="adj1" fmla="val 90461"/>
              <a:gd name="adj2" fmla="val 50000"/>
            </a:avLst>
          </a:prstGeom>
          <a:noFill/>
          <a:ln w="57150">
            <a:solidFill>
              <a:schemeClr val="tx1"/>
            </a:solidFill>
            <a:round/>
          </a:ln>
        </p:spPr>
        <p:txBody>
          <a:bodyPr wrap="none" anchor="ctr" anchorCtr="0"/>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endParaRPr lang="zh-CN" altLang="en-US"/>
          </a:p>
        </p:txBody>
      </p:sp>
      <p:sp>
        <p:nvSpPr>
          <p:cNvPr id="41997" name="Text Box 14"/>
          <p:cNvSpPr txBox="1"/>
          <p:nvPr/>
        </p:nvSpPr>
        <p:spPr>
          <a:xfrm>
            <a:off x="2655888" y="981075"/>
            <a:ext cx="1501775" cy="644525"/>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spcBef>
                <a:spcPct val="50000"/>
              </a:spcBef>
            </a:pPr>
            <a:r>
              <a:rPr lang="zh-CN" altLang="en-US" sz="3600" b="1">
                <a:solidFill>
                  <a:srgbClr val="990099"/>
                </a:solidFill>
                <a:latin typeface="Times New Roman" panose="02020603050405020304" pitchFamily="18" charset="0"/>
                <a:ea typeface="华文新魏" pitchFamily="2" charset="-122"/>
              </a:rPr>
              <a:t>一愁</a:t>
            </a:r>
            <a:endParaRPr lang="zh-CN" altLang="en-US" sz="3600" b="1">
              <a:solidFill>
                <a:srgbClr val="990099"/>
              </a:solidFill>
              <a:latin typeface="Times New Roman" panose="02020603050405020304" pitchFamily="18" charset="0"/>
              <a:ea typeface="华文新魏" pitchFamily="2" charset="-122"/>
            </a:endParaRPr>
          </a:p>
        </p:txBody>
      </p:sp>
      <p:sp>
        <p:nvSpPr>
          <p:cNvPr id="41998" name="Text Box 15"/>
          <p:cNvSpPr txBox="1"/>
          <p:nvPr/>
        </p:nvSpPr>
        <p:spPr>
          <a:xfrm>
            <a:off x="2743200" y="2743200"/>
            <a:ext cx="1641475" cy="644525"/>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spcBef>
                <a:spcPct val="50000"/>
              </a:spcBef>
            </a:pPr>
            <a:r>
              <a:rPr lang="zh-CN" altLang="en-US" sz="3600" b="1">
                <a:solidFill>
                  <a:srgbClr val="990099"/>
                </a:solidFill>
                <a:latin typeface="Times New Roman" panose="02020603050405020304" pitchFamily="18" charset="0"/>
                <a:ea typeface="华文行楷" pitchFamily="2" charset="-122"/>
              </a:rPr>
              <a:t>二愁</a:t>
            </a:r>
            <a:endParaRPr lang="zh-CN" altLang="en-US" sz="3600" b="1">
              <a:solidFill>
                <a:srgbClr val="990099"/>
              </a:solidFill>
              <a:latin typeface="Times New Roman" panose="02020603050405020304" pitchFamily="18" charset="0"/>
              <a:ea typeface="华文行楷" pitchFamily="2" charset="-122"/>
            </a:endParaRPr>
          </a:p>
        </p:txBody>
      </p:sp>
      <p:sp>
        <p:nvSpPr>
          <p:cNvPr id="41999" name="Text Box 16"/>
          <p:cNvSpPr txBox="1"/>
          <p:nvPr/>
        </p:nvSpPr>
        <p:spPr>
          <a:xfrm>
            <a:off x="2655888" y="4724400"/>
            <a:ext cx="1357312" cy="644525"/>
          </a:xfrm>
          <a:prstGeom prst="rect">
            <a:avLst/>
          </a:prstGeom>
          <a:noFill/>
          <a:ln>
            <a:noFill/>
            <a:miter lim="800000"/>
          </a:ln>
        </p:spPr>
        <p:txBody>
          <a:bodyPr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spcBef>
                <a:spcPct val="50000"/>
              </a:spcBef>
            </a:pPr>
            <a:r>
              <a:rPr lang="zh-CN" altLang="en-US" sz="3600" b="1">
                <a:solidFill>
                  <a:srgbClr val="990099"/>
                </a:solidFill>
                <a:latin typeface="Times New Roman" panose="02020603050405020304" pitchFamily="18" charset="0"/>
                <a:ea typeface="华文行楷" pitchFamily="2" charset="-122"/>
              </a:rPr>
              <a:t>三愁</a:t>
            </a:r>
            <a:endParaRPr lang="zh-CN" altLang="en-US" sz="3600" b="1">
              <a:solidFill>
                <a:srgbClr val="990099"/>
              </a:solidFill>
              <a:latin typeface="Times New Roman" panose="02020603050405020304" pitchFamily="18" charset="0"/>
              <a:ea typeface="华文行楷"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995"/>
                                        </p:tgtEl>
                                        <p:attrNameLst>
                                          <p:attrName>style.visibility</p:attrName>
                                        </p:attrNameLst>
                                      </p:cBhvr>
                                      <p:to>
                                        <p:strVal val="visible"/>
                                      </p:to>
                                    </p:set>
                                    <p:anim calcmode="lin" valueType="num">
                                      <p:cBhvr additive="base">
                                        <p:cTn id="7" dur="500" fill="hold"/>
                                        <p:tgtEl>
                                          <p:spTgt spid="41995"/>
                                        </p:tgtEl>
                                        <p:attrNameLst>
                                          <p:attrName>ppt_x</p:attrName>
                                        </p:attrNameLst>
                                      </p:cBhvr>
                                      <p:tavLst>
                                        <p:tav tm="0">
                                          <p:val>
                                            <p:strVal val="0-#ppt_w/2"/>
                                          </p:val>
                                        </p:tav>
                                        <p:tav tm="100000">
                                          <p:val>
                                            <p:strVal val="#ppt_x"/>
                                          </p:val>
                                        </p:tav>
                                      </p:tavLst>
                                    </p:anim>
                                    <p:anim calcmode="lin" valueType="num">
                                      <p:cBhvr additive="base">
                                        <p:cTn id="8" dur="500" fill="hold"/>
                                        <p:tgtEl>
                                          <p:spTgt spid="4199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1996"/>
                                        </p:tgtEl>
                                        <p:attrNameLst>
                                          <p:attrName>style.visibility</p:attrName>
                                        </p:attrNameLst>
                                      </p:cBhvr>
                                      <p:to>
                                        <p:strVal val="visible"/>
                                      </p:to>
                                    </p:set>
                                    <p:anim calcmode="lin" valueType="num">
                                      <p:cBhvr additive="base">
                                        <p:cTn id="13" dur="500" fill="hold"/>
                                        <p:tgtEl>
                                          <p:spTgt spid="41996"/>
                                        </p:tgtEl>
                                        <p:attrNameLst>
                                          <p:attrName>ppt_x</p:attrName>
                                        </p:attrNameLst>
                                      </p:cBhvr>
                                      <p:tavLst>
                                        <p:tav tm="0">
                                          <p:val>
                                            <p:strVal val="0-#ppt_w/2"/>
                                          </p:val>
                                        </p:tav>
                                        <p:tav tm="100000">
                                          <p:val>
                                            <p:strVal val="#ppt_x"/>
                                          </p:val>
                                        </p:tav>
                                      </p:tavLst>
                                    </p:anim>
                                    <p:anim calcmode="lin" valueType="num">
                                      <p:cBhvr additive="base">
                                        <p:cTn id="14" dur="500" fill="hold"/>
                                        <p:tgtEl>
                                          <p:spTgt spid="4199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1997"/>
                                        </p:tgtEl>
                                        <p:attrNameLst>
                                          <p:attrName>style.visibility</p:attrName>
                                        </p:attrNameLst>
                                      </p:cBhvr>
                                      <p:to>
                                        <p:strVal val="visible"/>
                                      </p:to>
                                    </p:set>
                                    <p:anim calcmode="lin" valueType="num">
                                      <p:cBhvr additive="base">
                                        <p:cTn id="19" dur="500" fill="hold"/>
                                        <p:tgtEl>
                                          <p:spTgt spid="41997"/>
                                        </p:tgtEl>
                                        <p:attrNameLst>
                                          <p:attrName>ppt_x</p:attrName>
                                        </p:attrNameLst>
                                      </p:cBhvr>
                                      <p:tavLst>
                                        <p:tav tm="0">
                                          <p:val>
                                            <p:strVal val="0-#ppt_w/2"/>
                                          </p:val>
                                        </p:tav>
                                        <p:tav tm="100000">
                                          <p:val>
                                            <p:strVal val="#ppt_x"/>
                                          </p:val>
                                        </p:tav>
                                      </p:tavLst>
                                    </p:anim>
                                    <p:anim calcmode="lin" valueType="num">
                                      <p:cBhvr additive="base">
                                        <p:cTn id="20" dur="500" fill="hold"/>
                                        <p:tgtEl>
                                          <p:spTgt spid="4199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998"/>
                                        </p:tgtEl>
                                        <p:attrNameLst>
                                          <p:attrName>style.visibility</p:attrName>
                                        </p:attrNameLst>
                                      </p:cBhvr>
                                      <p:to>
                                        <p:strVal val="visible"/>
                                      </p:to>
                                    </p:set>
                                    <p:anim calcmode="lin" valueType="num">
                                      <p:cBhvr additive="base">
                                        <p:cTn id="25" dur="500" fill="hold"/>
                                        <p:tgtEl>
                                          <p:spTgt spid="41998"/>
                                        </p:tgtEl>
                                        <p:attrNameLst>
                                          <p:attrName>ppt_x</p:attrName>
                                        </p:attrNameLst>
                                      </p:cBhvr>
                                      <p:tavLst>
                                        <p:tav tm="0">
                                          <p:val>
                                            <p:strVal val="0-#ppt_w/2"/>
                                          </p:val>
                                        </p:tav>
                                        <p:tav tm="100000">
                                          <p:val>
                                            <p:strVal val="#ppt_x"/>
                                          </p:val>
                                        </p:tav>
                                      </p:tavLst>
                                    </p:anim>
                                    <p:anim calcmode="lin" valueType="num">
                                      <p:cBhvr additive="base">
                                        <p:cTn id="26" dur="500" fill="hold"/>
                                        <p:tgtEl>
                                          <p:spTgt spid="4199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1999"/>
                                        </p:tgtEl>
                                        <p:attrNameLst>
                                          <p:attrName>style.visibility</p:attrName>
                                        </p:attrNameLst>
                                      </p:cBhvr>
                                      <p:to>
                                        <p:strVal val="visible"/>
                                      </p:to>
                                    </p:set>
                                    <p:anim calcmode="lin" valueType="num">
                                      <p:cBhvr additive="base">
                                        <p:cTn id="31" dur="500" fill="hold"/>
                                        <p:tgtEl>
                                          <p:spTgt spid="41999"/>
                                        </p:tgtEl>
                                        <p:attrNameLst>
                                          <p:attrName>ppt_x</p:attrName>
                                        </p:attrNameLst>
                                      </p:cBhvr>
                                      <p:tavLst>
                                        <p:tav tm="0">
                                          <p:val>
                                            <p:strVal val="0-#ppt_w/2"/>
                                          </p:val>
                                        </p:tav>
                                        <p:tav tm="100000">
                                          <p:val>
                                            <p:strVal val="#ppt_x"/>
                                          </p:val>
                                        </p:tav>
                                      </p:tavLst>
                                    </p:anim>
                                    <p:anim calcmode="lin" valueType="num">
                                      <p:cBhvr additive="base">
                                        <p:cTn id="32" dur="500" fill="hold"/>
                                        <p:tgtEl>
                                          <p:spTgt spid="4199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1986"/>
                                        </p:tgtEl>
                                        <p:attrNameLst>
                                          <p:attrName>style.visibility</p:attrName>
                                        </p:attrNameLst>
                                      </p:cBhvr>
                                      <p:to>
                                        <p:strVal val="visible"/>
                                      </p:to>
                                    </p:set>
                                    <p:anim calcmode="lin" valueType="num">
                                      <p:cBhvr additive="base">
                                        <p:cTn id="37" dur="500" fill="hold"/>
                                        <p:tgtEl>
                                          <p:spTgt spid="41986"/>
                                        </p:tgtEl>
                                        <p:attrNameLst>
                                          <p:attrName>ppt_x</p:attrName>
                                        </p:attrNameLst>
                                      </p:cBhvr>
                                      <p:tavLst>
                                        <p:tav tm="0">
                                          <p:val>
                                            <p:strVal val="0-#ppt_w/2"/>
                                          </p:val>
                                        </p:tav>
                                        <p:tav tm="100000">
                                          <p:val>
                                            <p:strVal val="#ppt_x"/>
                                          </p:val>
                                        </p:tav>
                                      </p:tavLst>
                                    </p:anim>
                                    <p:anim calcmode="lin" valueType="num">
                                      <p:cBhvr additive="base">
                                        <p:cTn id="38" dur="500" fill="hold"/>
                                        <p:tgtEl>
                                          <p:spTgt spid="41986"/>
                                        </p:tgtEl>
                                        <p:attrNameLst>
                                          <p:attrName>ppt_y</p:attrName>
                                        </p:attrNameLst>
                                      </p:cBhvr>
                                      <p:tavLst>
                                        <p:tav tm="0">
                                          <p:val>
                                            <p:strVal val="#ppt_y"/>
                                          </p:val>
                                        </p:tav>
                                        <p:tav tm="100000">
                                          <p:val>
                                            <p:strVal val="#ppt_y"/>
                                          </p:val>
                                        </p:tav>
                                      </p:tavLst>
                                    </p:anim>
                                  </p:childTnLst>
                                  <p:subTnLst>
                                    <p:audio>
                                      <p:cMediaNode showWhenStopped="0">
                                        <p:cTn display="0" masterRel="sameClick">
                                          <p:stCondLst>
                                            <p:cond evt="begin" delay="0">
                                              <p:tn val="35"/>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1987"/>
                                        </p:tgtEl>
                                        <p:attrNameLst>
                                          <p:attrName>style.visibility</p:attrName>
                                        </p:attrNameLst>
                                      </p:cBhvr>
                                      <p:to>
                                        <p:strVal val="visible"/>
                                      </p:to>
                                    </p:set>
                                    <p:anim calcmode="lin" valueType="num">
                                      <p:cBhvr additive="base">
                                        <p:cTn id="43" dur="500" fill="hold"/>
                                        <p:tgtEl>
                                          <p:spTgt spid="41987"/>
                                        </p:tgtEl>
                                        <p:attrNameLst>
                                          <p:attrName>ppt_x</p:attrName>
                                        </p:attrNameLst>
                                      </p:cBhvr>
                                      <p:tavLst>
                                        <p:tav tm="0">
                                          <p:val>
                                            <p:strVal val="0-#ppt_w/2"/>
                                          </p:val>
                                        </p:tav>
                                        <p:tav tm="100000">
                                          <p:val>
                                            <p:strVal val="#ppt_x"/>
                                          </p:val>
                                        </p:tav>
                                      </p:tavLst>
                                    </p:anim>
                                    <p:anim calcmode="lin" valueType="num">
                                      <p:cBhvr additive="base">
                                        <p:cTn id="44" dur="500" fill="hold"/>
                                        <p:tgtEl>
                                          <p:spTgt spid="41987"/>
                                        </p:tgtEl>
                                        <p:attrNameLst>
                                          <p:attrName>ppt_y</p:attrName>
                                        </p:attrNameLst>
                                      </p:cBhvr>
                                      <p:tavLst>
                                        <p:tav tm="0">
                                          <p:val>
                                            <p:strVal val="#ppt_y"/>
                                          </p:val>
                                        </p:tav>
                                        <p:tav tm="100000">
                                          <p:val>
                                            <p:strVal val="#ppt_y"/>
                                          </p:val>
                                        </p:tav>
                                      </p:tavLst>
                                    </p:anim>
                                  </p:childTnLst>
                                  <p:subTnLst>
                                    <p:audio>
                                      <p:cMediaNode showWhenStopped="0">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1988"/>
                                        </p:tgtEl>
                                        <p:attrNameLst>
                                          <p:attrName>style.visibility</p:attrName>
                                        </p:attrNameLst>
                                      </p:cBhvr>
                                      <p:to>
                                        <p:strVal val="visible"/>
                                      </p:to>
                                    </p:set>
                                    <p:anim calcmode="lin" valueType="num">
                                      <p:cBhvr additive="base">
                                        <p:cTn id="49" dur="500" fill="hold"/>
                                        <p:tgtEl>
                                          <p:spTgt spid="41988"/>
                                        </p:tgtEl>
                                        <p:attrNameLst>
                                          <p:attrName>ppt_x</p:attrName>
                                        </p:attrNameLst>
                                      </p:cBhvr>
                                      <p:tavLst>
                                        <p:tav tm="0">
                                          <p:val>
                                            <p:strVal val="0-#ppt_w/2"/>
                                          </p:val>
                                        </p:tav>
                                        <p:tav tm="100000">
                                          <p:val>
                                            <p:strVal val="#ppt_x"/>
                                          </p:val>
                                        </p:tav>
                                      </p:tavLst>
                                    </p:anim>
                                    <p:anim calcmode="lin" valueType="num">
                                      <p:cBhvr additive="base">
                                        <p:cTn id="50" dur="500" fill="hold"/>
                                        <p:tgtEl>
                                          <p:spTgt spid="41988"/>
                                        </p:tgtEl>
                                        <p:attrNameLst>
                                          <p:attrName>ppt_y</p:attrName>
                                        </p:attrNameLst>
                                      </p:cBhvr>
                                      <p:tavLst>
                                        <p:tav tm="0">
                                          <p:val>
                                            <p:strVal val="#ppt_y"/>
                                          </p:val>
                                        </p:tav>
                                        <p:tav tm="100000">
                                          <p:val>
                                            <p:strVal val="#ppt_y"/>
                                          </p:val>
                                        </p:tav>
                                      </p:tavLst>
                                    </p:anim>
                                  </p:childTnLst>
                                  <p:subTnLst>
                                    <p:audio>
                                      <p:cMediaNode showWhenStopped="0">
                                        <p:cTn display="0" masterRel="sameClick">
                                          <p:stCondLst>
                                            <p:cond evt="begin" delay="0">
                                              <p:tn val="47"/>
                                            </p:cond>
                                          </p:stCondLst>
                                          <p:endCondLst>
                                            <p:cond evt="onStopAudio" delay="0">
                                              <p:tgtEl>
                                                <p:sldTgt/>
                                              </p:tgtEl>
                                            </p:cond>
                                          </p:endCondLst>
                                        </p:cTn>
                                        <p:tgtEl>
                                          <p:sndTgt r:embed="rId2"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1990"/>
                                        </p:tgtEl>
                                        <p:attrNameLst>
                                          <p:attrName>style.visibility</p:attrName>
                                        </p:attrNameLst>
                                      </p:cBhvr>
                                      <p:to>
                                        <p:strVal val="visible"/>
                                      </p:to>
                                    </p:set>
                                    <p:anim calcmode="lin" valueType="num">
                                      <p:cBhvr additive="base">
                                        <p:cTn id="55" dur="500" fill="hold"/>
                                        <p:tgtEl>
                                          <p:spTgt spid="41990"/>
                                        </p:tgtEl>
                                        <p:attrNameLst>
                                          <p:attrName>ppt_x</p:attrName>
                                        </p:attrNameLst>
                                      </p:cBhvr>
                                      <p:tavLst>
                                        <p:tav tm="0">
                                          <p:val>
                                            <p:strVal val="0-#ppt_w/2"/>
                                          </p:val>
                                        </p:tav>
                                        <p:tav tm="100000">
                                          <p:val>
                                            <p:strVal val="#ppt_x"/>
                                          </p:val>
                                        </p:tav>
                                      </p:tavLst>
                                    </p:anim>
                                    <p:anim calcmode="lin" valueType="num">
                                      <p:cBhvr additive="base">
                                        <p:cTn id="56" dur="500" fill="hold"/>
                                        <p:tgtEl>
                                          <p:spTgt spid="41990"/>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41993"/>
                                        </p:tgtEl>
                                        <p:attrNameLst>
                                          <p:attrName>style.visibility</p:attrName>
                                        </p:attrNameLst>
                                      </p:cBhvr>
                                      <p:to>
                                        <p:strVal val="visible"/>
                                      </p:to>
                                    </p:set>
                                    <p:animEffect transition="in" filter="box(in)">
                                      <p:cBhvr>
                                        <p:cTn id="61" dur="500"/>
                                        <p:tgtEl>
                                          <p:spTgt spid="41993"/>
                                        </p:tgtEl>
                                      </p:cBhvr>
                                    </p:animEffect>
                                  </p:childTnLst>
                                  <p:subTnLst>
                                    <p:audio>
                                      <p:cMediaNode showWhenStopped="0">
                                        <p:cTn display="0" masterRel="sameClick">
                                          <p:stCondLst>
                                            <p:cond evt="begin" delay="0">
                                              <p:tn val="59"/>
                                            </p:cond>
                                          </p:stCondLst>
                                          <p:endCondLst>
                                            <p:cond evt="onStopAudio" delay="0">
                                              <p:tgtEl>
                                                <p:sldTgt/>
                                              </p:tgtEl>
                                            </p:cond>
                                          </p:endCondLst>
                                        </p:cTn>
                                        <p:tgtEl>
                                          <p:sndTgt r:embed="rId2" name="chimes.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41989"/>
                                        </p:tgtEl>
                                        <p:attrNameLst>
                                          <p:attrName>style.visibility</p:attrName>
                                        </p:attrNameLst>
                                      </p:cBhvr>
                                      <p:to>
                                        <p:strVal val="visible"/>
                                      </p:to>
                                    </p:set>
                                    <p:anim calcmode="lin" valueType="num">
                                      <p:cBhvr additive="base">
                                        <p:cTn id="66" dur="500" fill="hold"/>
                                        <p:tgtEl>
                                          <p:spTgt spid="41989"/>
                                        </p:tgtEl>
                                        <p:attrNameLst>
                                          <p:attrName>ppt_x</p:attrName>
                                        </p:attrNameLst>
                                      </p:cBhvr>
                                      <p:tavLst>
                                        <p:tav tm="0">
                                          <p:val>
                                            <p:strVal val="0-#ppt_w/2"/>
                                          </p:val>
                                        </p:tav>
                                        <p:tav tm="100000">
                                          <p:val>
                                            <p:strVal val="#ppt_x"/>
                                          </p:val>
                                        </p:tav>
                                      </p:tavLst>
                                    </p:anim>
                                    <p:anim calcmode="lin" valueType="num">
                                      <p:cBhvr additive="base">
                                        <p:cTn id="67" dur="500" fill="hold"/>
                                        <p:tgtEl>
                                          <p:spTgt spid="41989"/>
                                        </p:tgtEl>
                                        <p:attrNameLst>
                                          <p:attrName>ppt_y</p:attrName>
                                        </p:attrNameLst>
                                      </p:cBhvr>
                                      <p:tavLst>
                                        <p:tav tm="0">
                                          <p:val>
                                            <p:strVal val="#ppt_y"/>
                                          </p:val>
                                        </p:tav>
                                        <p:tav tm="100000">
                                          <p:val>
                                            <p:strVal val="#ppt_y"/>
                                          </p:val>
                                        </p:tav>
                                      </p:tavLst>
                                    </p:anim>
                                  </p:childTnLst>
                                  <p:subTnLst>
                                    <p:audio>
                                      <p:cMediaNode showWhenStopped="0">
                                        <p:cTn display="0" masterRel="sameClick">
                                          <p:stCondLst>
                                            <p:cond evt="begin" delay="0">
                                              <p:tn val="64"/>
                                            </p:cond>
                                          </p:stCondLst>
                                          <p:endCondLst>
                                            <p:cond evt="onStopAudio" delay="0">
                                              <p:tgtEl>
                                                <p:sldTgt/>
                                              </p:tgtEl>
                                            </p:cond>
                                          </p:endCondLst>
                                        </p:cTn>
                                        <p:tgtEl>
                                          <p:sndTgt r:embed="rId2" name="chimes.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8" fill="hold" grpId="0" nodeType="clickEffect">
                                  <p:stCondLst>
                                    <p:cond delay="0"/>
                                  </p:stCondLst>
                                  <p:childTnLst>
                                    <p:set>
                                      <p:cBhvr>
                                        <p:cTn id="71" dur="1" fill="hold">
                                          <p:stCondLst>
                                            <p:cond delay="0"/>
                                          </p:stCondLst>
                                        </p:cTn>
                                        <p:tgtEl>
                                          <p:spTgt spid="41991"/>
                                        </p:tgtEl>
                                        <p:attrNameLst>
                                          <p:attrName>style.visibility</p:attrName>
                                        </p:attrNameLst>
                                      </p:cBhvr>
                                      <p:to>
                                        <p:strVal val="visible"/>
                                      </p:to>
                                    </p:set>
                                    <p:anim calcmode="lin" valueType="num">
                                      <p:cBhvr additive="base">
                                        <p:cTn id="72" dur="500" fill="hold"/>
                                        <p:tgtEl>
                                          <p:spTgt spid="41991"/>
                                        </p:tgtEl>
                                        <p:attrNameLst>
                                          <p:attrName>ppt_x</p:attrName>
                                        </p:attrNameLst>
                                      </p:cBhvr>
                                      <p:tavLst>
                                        <p:tav tm="0">
                                          <p:val>
                                            <p:strVal val="0-#ppt_w/2"/>
                                          </p:val>
                                        </p:tav>
                                        <p:tav tm="100000">
                                          <p:val>
                                            <p:strVal val="#ppt_x"/>
                                          </p:val>
                                        </p:tav>
                                      </p:tavLst>
                                    </p:anim>
                                    <p:anim calcmode="lin" valueType="num">
                                      <p:cBhvr additive="base">
                                        <p:cTn id="73" dur="500" fill="hold"/>
                                        <p:tgtEl>
                                          <p:spTgt spid="41991"/>
                                        </p:tgtEl>
                                        <p:attrNameLst>
                                          <p:attrName>ppt_y</p:attrName>
                                        </p:attrNameLst>
                                      </p:cBhvr>
                                      <p:tavLst>
                                        <p:tav tm="0">
                                          <p:val>
                                            <p:strVal val="#ppt_y"/>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 presetClass="entr" presetSubtype="16" fill="hold" grpId="0" nodeType="clickEffect">
                                  <p:stCondLst>
                                    <p:cond delay="0"/>
                                  </p:stCondLst>
                                  <p:childTnLst>
                                    <p:set>
                                      <p:cBhvr>
                                        <p:cTn id="77" dur="1" fill="hold">
                                          <p:stCondLst>
                                            <p:cond delay="0"/>
                                          </p:stCondLst>
                                        </p:cTn>
                                        <p:tgtEl>
                                          <p:spTgt spid="41992"/>
                                        </p:tgtEl>
                                        <p:attrNameLst>
                                          <p:attrName>style.visibility</p:attrName>
                                        </p:attrNameLst>
                                      </p:cBhvr>
                                      <p:to>
                                        <p:strVal val="visible"/>
                                      </p:to>
                                    </p:set>
                                    <p:animEffect transition="in" filter="box(in)">
                                      <p:cBhvr>
                                        <p:cTn id="78" dur="500"/>
                                        <p:tgtEl>
                                          <p:spTgt spid="41992"/>
                                        </p:tgtEl>
                                      </p:cBhvr>
                                    </p:animEffect>
                                  </p:childTnLst>
                                  <p:subTnLst>
                                    <p:audio>
                                      <p:cMediaNode showWhenStopped="0">
                                        <p:cTn display="0" masterRel="sameClick">
                                          <p:stCondLst>
                                            <p:cond evt="begin" delay="0">
                                              <p:tn val="76"/>
                                            </p:cond>
                                          </p:stCondLst>
                                          <p:endCondLst>
                                            <p:cond evt="onStopAudio" delay="0">
                                              <p:tgtEl>
                                                <p:sldTgt/>
                                              </p:tgtEl>
                                            </p:cond>
                                          </p:endCondLst>
                                        </p:cTn>
                                        <p:tgtEl>
                                          <p:sndTgt r:embed="rId2" name="chimes.wav"/>
                                        </p:tgtEl>
                                      </p:cMediaNode>
                                    </p:audio>
                                  </p:subTnLst>
                                </p:cTn>
                              </p:par>
                            </p:childTnLst>
                          </p:cTn>
                        </p:par>
                      </p:childTnLst>
                    </p:cTn>
                  </p:par>
                  <p:par>
                    <p:cTn id="79" fill="hold">
                      <p:stCondLst>
                        <p:cond delay="indefinite"/>
                      </p:stCondLst>
                      <p:childTnLst>
                        <p:par>
                          <p:cTn id="80" fill="hold">
                            <p:stCondLst>
                              <p:cond delay="0"/>
                            </p:stCondLst>
                            <p:childTnLst>
                              <p:par>
                                <p:cTn id="81" presetID="2" presetClass="entr" presetSubtype="8" fill="hold" grpId="0" nodeType="clickEffect">
                                  <p:stCondLst>
                                    <p:cond delay="0"/>
                                  </p:stCondLst>
                                  <p:childTnLst>
                                    <p:set>
                                      <p:cBhvr>
                                        <p:cTn id="82" dur="1" fill="hold">
                                          <p:stCondLst>
                                            <p:cond delay="0"/>
                                          </p:stCondLst>
                                        </p:cTn>
                                        <p:tgtEl>
                                          <p:spTgt spid="41994"/>
                                        </p:tgtEl>
                                        <p:attrNameLst>
                                          <p:attrName>style.visibility</p:attrName>
                                        </p:attrNameLst>
                                      </p:cBhvr>
                                      <p:to>
                                        <p:strVal val="visible"/>
                                      </p:to>
                                    </p:set>
                                    <p:anim calcmode="lin" valueType="num">
                                      <p:cBhvr additive="base">
                                        <p:cTn id="83" dur="500" fill="hold"/>
                                        <p:tgtEl>
                                          <p:spTgt spid="41994"/>
                                        </p:tgtEl>
                                        <p:attrNameLst>
                                          <p:attrName>ppt_x</p:attrName>
                                        </p:attrNameLst>
                                      </p:cBhvr>
                                      <p:tavLst>
                                        <p:tav tm="0">
                                          <p:val>
                                            <p:strVal val="0-#ppt_w/2"/>
                                          </p:val>
                                        </p:tav>
                                        <p:tav tm="100000">
                                          <p:val>
                                            <p:strVal val="#ppt_x"/>
                                          </p:val>
                                        </p:tav>
                                      </p:tavLst>
                                    </p:anim>
                                    <p:anim calcmode="lin" valueType="num">
                                      <p:cBhvr additive="base">
                                        <p:cTn id="84" dur="500" fill="hold"/>
                                        <p:tgtEl>
                                          <p:spTgt spid="419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animBg="1"/>
      <p:bldP spid="41988" grpId="0" animBg="1"/>
      <p:bldP spid="41989" grpId="0" animBg="1"/>
      <p:bldP spid="41990" grpId="0"/>
      <p:bldP spid="41991" grpId="0"/>
      <p:bldP spid="41992" grpId="0" animBg="1"/>
      <p:bldP spid="41993" grpId="0" animBg="1"/>
      <p:bldP spid="41994" grpId="0" animBg="1"/>
      <p:bldP spid="41995" grpId="0"/>
      <p:bldP spid="41996" grpId="0" animBg="1"/>
      <p:bldP spid="41997" grpId="0"/>
      <p:bldP spid="41998" grpId="0"/>
      <p:bldP spid="4199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Box 2"/>
          <p:cNvSpPr txBox="1"/>
          <p:nvPr/>
        </p:nvSpPr>
        <p:spPr>
          <a:xfrm>
            <a:off x="935038" y="1763713"/>
            <a:ext cx="9932987" cy="4398962"/>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r>
              <a:rPr lang="en-US" altLang="zh-CN" sz="4000" b="1">
                <a:latin typeface="Verdana" panose="020B0604030504040204" pitchFamily="34" charset="0"/>
                <a:ea typeface="黑体" panose="02010609060101010101" pitchFamily="49" charset="-122"/>
              </a:rPr>
              <a:t> </a:t>
            </a:r>
            <a:r>
              <a:rPr lang="zh-CN" altLang="en-US" sz="4000" b="1">
                <a:solidFill>
                  <a:schemeClr val="bg1"/>
                </a:solidFill>
                <a:latin typeface="Verdana" panose="020B0604030504040204" pitchFamily="34" charset="0"/>
                <a:ea typeface="黑体" panose="02010609060101010101" pitchFamily="49" charset="-122"/>
              </a:rPr>
              <a:t>全诗围绕一个</a:t>
            </a:r>
            <a:r>
              <a:rPr lang="zh-CN" altLang="en-US" sz="4000" b="1">
                <a:solidFill>
                  <a:schemeClr val="bg1"/>
                </a:solidFill>
                <a:latin typeface="Times New Roman" panose="02020603050405020304" pitchFamily="18" charset="0"/>
                <a:ea typeface="黑体" panose="02010609060101010101" pitchFamily="49" charset="-122"/>
              </a:rPr>
              <a:t>“</a:t>
            </a:r>
            <a:r>
              <a:rPr lang="zh-CN" altLang="en-US" sz="4000" b="1">
                <a:solidFill>
                  <a:schemeClr val="bg1"/>
                </a:solidFill>
                <a:latin typeface="Verdana" panose="020B0604030504040204" pitchFamily="34" charset="0"/>
                <a:ea typeface="黑体" panose="02010609060101010101" pitchFamily="49" charset="-122"/>
              </a:rPr>
              <a:t>酒</a:t>
            </a:r>
            <a:r>
              <a:rPr lang="zh-CN" altLang="en-US" sz="4000" b="1">
                <a:solidFill>
                  <a:schemeClr val="bg1"/>
                </a:solidFill>
                <a:latin typeface="Times New Roman" panose="02020603050405020304" pitchFamily="18" charset="0"/>
                <a:ea typeface="黑体" panose="02010609060101010101" pitchFamily="49" charset="-122"/>
              </a:rPr>
              <a:t>”</a:t>
            </a:r>
            <a:r>
              <a:rPr lang="zh-CN" altLang="en-US" sz="4000" b="1">
                <a:solidFill>
                  <a:schemeClr val="bg1"/>
                </a:solidFill>
                <a:latin typeface="Verdana" panose="020B0604030504040204" pitchFamily="34" charset="0"/>
                <a:ea typeface="黑体" panose="02010609060101010101" pitchFamily="49" charset="-122"/>
              </a:rPr>
              <a:t>字，感情跌宕起伏：</a:t>
            </a:r>
            <a:r>
              <a:rPr lang="zh-CN" altLang="en-US" sz="4000" b="1">
                <a:solidFill>
                  <a:srgbClr val="FF0000"/>
                </a:solidFill>
                <a:latin typeface="Verdana" panose="020B0604030504040204" pitchFamily="34" charset="0"/>
                <a:ea typeface="黑体" panose="02010609060101010101" pitchFamily="49" charset="-122"/>
              </a:rPr>
              <a:t>悲伤</a:t>
            </a:r>
            <a:r>
              <a:rPr lang="en-US" altLang="zh-CN" sz="4000" b="1">
                <a:solidFill>
                  <a:srgbClr val="FF0000"/>
                </a:solidFill>
                <a:latin typeface="Times New Roman" panose="02020603050405020304" pitchFamily="18" charset="0"/>
                <a:ea typeface="黑体" panose="02010609060101010101" pitchFamily="49" charset="-122"/>
              </a:rPr>
              <a:t>—</a:t>
            </a:r>
            <a:r>
              <a:rPr lang="zh-CN" altLang="en-US" sz="4000" b="1">
                <a:solidFill>
                  <a:srgbClr val="FF0000"/>
                </a:solidFill>
                <a:latin typeface="Verdana" panose="020B0604030504040204" pitchFamily="34" charset="0"/>
                <a:ea typeface="黑体" panose="02010609060101010101" pitchFamily="49" charset="-122"/>
              </a:rPr>
              <a:t>欢乐</a:t>
            </a:r>
            <a:r>
              <a:rPr lang="en-US" altLang="zh-CN" sz="4000" b="1">
                <a:solidFill>
                  <a:srgbClr val="FF0000"/>
                </a:solidFill>
                <a:latin typeface="Times New Roman" panose="02020603050405020304" pitchFamily="18" charset="0"/>
                <a:ea typeface="黑体" panose="02010609060101010101" pitchFamily="49" charset="-122"/>
              </a:rPr>
              <a:t>—</a:t>
            </a:r>
            <a:r>
              <a:rPr lang="zh-CN" altLang="en-US" sz="4000" b="1">
                <a:solidFill>
                  <a:srgbClr val="FF0000"/>
                </a:solidFill>
                <a:latin typeface="Times New Roman" panose="02020603050405020304" pitchFamily="18" charset="0"/>
                <a:ea typeface="黑体" panose="02010609060101010101" pitchFamily="49" charset="-122"/>
              </a:rPr>
              <a:t>狂欢</a:t>
            </a:r>
            <a:r>
              <a:rPr lang="en-US" altLang="zh-CN" sz="4000" b="1">
                <a:solidFill>
                  <a:srgbClr val="FF0000"/>
                </a:solidFill>
                <a:latin typeface="Times New Roman" panose="02020603050405020304" pitchFamily="18" charset="0"/>
                <a:ea typeface="黑体" panose="02010609060101010101" pitchFamily="49" charset="-122"/>
              </a:rPr>
              <a:t>—</a:t>
            </a:r>
            <a:r>
              <a:rPr lang="zh-CN" altLang="en-US" sz="4000" b="1">
                <a:solidFill>
                  <a:srgbClr val="FF0000"/>
                </a:solidFill>
                <a:latin typeface="Verdana" panose="020B0604030504040204" pitchFamily="34" charset="0"/>
                <a:ea typeface="黑体" panose="02010609060101010101" pitchFamily="49" charset="-122"/>
              </a:rPr>
              <a:t>激愤</a:t>
            </a:r>
            <a:r>
              <a:rPr lang="en-US" altLang="zh-CN" sz="4000" b="1">
                <a:solidFill>
                  <a:srgbClr val="FF0000"/>
                </a:solidFill>
                <a:latin typeface="Times New Roman" panose="02020603050405020304" pitchFamily="18" charset="0"/>
                <a:ea typeface="黑体" panose="02010609060101010101" pitchFamily="49" charset="-122"/>
              </a:rPr>
              <a:t>—</a:t>
            </a:r>
            <a:r>
              <a:rPr lang="zh-CN" altLang="en-US" sz="4000" b="1">
                <a:solidFill>
                  <a:srgbClr val="FF0000"/>
                </a:solidFill>
                <a:latin typeface="Verdana" panose="020B0604030504040204" pitchFamily="34" charset="0"/>
                <a:ea typeface="黑体" panose="02010609060101010101" pitchFamily="49" charset="-122"/>
              </a:rPr>
              <a:t>狂放</a:t>
            </a:r>
            <a:r>
              <a:rPr lang="zh-CN" altLang="en-US" sz="4000" b="1">
                <a:solidFill>
                  <a:schemeClr val="bg1"/>
                </a:solidFill>
                <a:latin typeface="Verdana" panose="020B0604030504040204" pitchFamily="34" charset="0"/>
                <a:ea typeface="黑体" panose="02010609060101010101" pitchFamily="49" charset="-122"/>
              </a:rPr>
              <a:t>，而这所有的情感又都是基于一个</a:t>
            </a:r>
            <a:r>
              <a:rPr lang="zh-CN" altLang="en-US" sz="4000" b="1">
                <a:solidFill>
                  <a:schemeClr val="bg1"/>
                </a:solidFill>
                <a:latin typeface="Times New Roman" panose="02020603050405020304" pitchFamily="18" charset="0"/>
                <a:ea typeface="黑体" panose="02010609060101010101" pitchFamily="49" charset="-122"/>
              </a:rPr>
              <a:t>“</a:t>
            </a:r>
            <a:r>
              <a:rPr lang="zh-CN" altLang="en-US" sz="4000" b="1">
                <a:solidFill>
                  <a:schemeClr val="bg1"/>
                </a:solidFill>
                <a:latin typeface="Verdana" panose="020B0604030504040204" pitchFamily="34" charset="0"/>
                <a:ea typeface="黑体" panose="02010609060101010101" pitchFamily="49" charset="-122"/>
              </a:rPr>
              <a:t>愁</a:t>
            </a:r>
            <a:r>
              <a:rPr lang="zh-CN" altLang="en-US" sz="4000" b="1">
                <a:solidFill>
                  <a:schemeClr val="bg1"/>
                </a:solidFill>
                <a:latin typeface="Times New Roman" panose="02020603050405020304" pitchFamily="18" charset="0"/>
                <a:ea typeface="黑体" panose="02010609060101010101" pitchFamily="49" charset="-122"/>
              </a:rPr>
              <a:t>”</a:t>
            </a:r>
            <a:r>
              <a:rPr lang="zh-CN" altLang="en-US" sz="4000" b="1">
                <a:solidFill>
                  <a:schemeClr val="bg1"/>
                </a:solidFill>
                <a:latin typeface="Verdana" panose="020B0604030504040204" pitchFamily="34" charset="0"/>
                <a:ea typeface="黑体" panose="02010609060101010101" pitchFamily="49" charset="-122"/>
              </a:rPr>
              <a:t>字，作者因愁而悲叹时光易逝，因愁而纵酒作乐，因愁而慷慨愤激，也因愁而狂放失态，表现了一种怀才不遇又渴望用世的矛盾复杂的情感。</a:t>
            </a:r>
            <a:r>
              <a:rPr lang="zh-CN" altLang="en-US" sz="4000" b="1">
                <a:solidFill>
                  <a:schemeClr val="bg1"/>
                </a:solidFill>
              </a:rPr>
              <a:t>　</a:t>
            </a:r>
            <a:endParaRPr lang="zh-CN" altLang="en-US" sz="4000" b="1">
              <a:solidFill>
                <a:schemeClr val="bg1"/>
              </a:solidFill>
            </a:endParaRPr>
          </a:p>
          <a:p>
            <a:pPr lvl="0"/>
            <a:r>
              <a:rPr lang="zh-CN" altLang="en-US" sz="4000" b="1">
                <a:solidFill>
                  <a:schemeClr val="bg1"/>
                </a:solidFill>
              </a:rPr>
              <a:t>豪放是它的外壳，</a:t>
            </a:r>
            <a:r>
              <a:rPr lang="zh-CN" altLang="en-US" sz="4000" b="1">
                <a:solidFill>
                  <a:srgbClr val="FF0000"/>
                </a:solidFill>
              </a:rPr>
              <a:t>愤激才是它的内核</a:t>
            </a:r>
            <a:endParaRPr lang="zh-CN" altLang="en-US" sz="4000" b="1">
              <a:solidFill>
                <a:srgbClr val="FF0000"/>
              </a:solidFill>
            </a:endParaRPr>
          </a:p>
        </p:txBody>
      </p:sp>
      <p:sp>
        <p:nvSpPr>
          <p:cNvPr id="44034" name="WordArt 3"/>
          <p:cNvSpPr>
            <a:spLocks noTextEdit="1"/>
          </p:cNvSpPr>
          <p:nvPr/>
        </p:nvSpPr>
        <p:spPr>
          <a:xfrm>
            <a:off x="4800600" y="457200"/>
            <a:ext cx="1752600" cy="762000"/>
          </a:xfrm>
        </p:spPr>
        <p:txBody>
          <a:bodyPr wrap="none" fromWordArt="1" anchor="t" anchorCtr="0">
            <a:prstTxWarp prst="textPlain">
              <a:avLst>
                <a:gd name="adj" fmla="val 50000"/>
              </a:avLst>
            </a:prstTxWarp>
            <a:normAutofit fontScale="85000" lnSpcReduction="20000"/>
          </a:bodyPr>
          <a:lstStyle/>
          <a:p>
            <a:pPr algn="ctr"/>
            <a:r>
              <a:rPr sz="6000" b="1">
                <a:ln>
                  <a:noFill/>
                </a:ln>
                <a:solidFill>
                  <a:srgbClr val="FF0000"/>
                </a:solidFill>
                <a:effectLst>
                  <a:outerShdw dist="35921" dir="2700000" algn="ctr">
                    <a:srgbClr val="C0C0C0"/>
                  </a:outerShdw>
                </a:effectLst>
                <a:latin typeface="黑体" panose="02010609060101010101" pitchFamily="49" charset="-122"/>
              </a:rPr>
              <a:t>总结</a:t>
            </a:r>
            <a:endParaRPr sz="6000" b="1">
              <a:ln>
                <a:noFill/>
              </a:ln>
              <a:solidFill>
                <a:srgbClr val="FF0000"/>
              </a:solidFill>
              <a:effectLst>
                <a:outerShdw dist="35921" dir="2700000" algn="ctr">
                  <a:srgbClr val="C0C0C0"/>
                </a:outerShdw>
              </a:effectLst>
              <a:latin typeface="黑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4033"/>
                                        </p:tgtEl>
                                        <p:attrNameLst>
                                          <p:attrName>style.visibility</p:attrName>
                                        </p:attrNameLst>
                                      </p:cBhvr>
                                      <p:to>
                                        <p:strVal val="visible"/>
                                      </p:to>
                                    </p:set>
                                    <p:anim calcmode="lin" valueType="num">
                                      <p:cBhvr additive="base">
                                        <p:cTn id="7" dur="500" fill="hold"/>
                                        <p:tgtEl>
                                          <p:spTgt spid="44033"/>
                                        </p:tgtEl>
                                        <p:attrNameLst>
                                          <p:attrName>ppt_x</p:attrName>
                                        </p:attrNameLst>
                                      </p:cBhvr>
                                      <p:tavLst>
                                        <p:tav tm="0">
                                          <p:val>
                                            <p:strVal val="0-#ppt_w/2"/>
                                          </p:val>
                                        </p:tav>
                                        <p:tav tm="100000">
                                          <p:val>
                                            <p:strVal val="#ppt_x"/>
                                          </p:val>
                                        </p:tav>
                                      </p:tavLst>
                                    </p:anim>
                                    <p:anim calcmode="lin" valueType="num">
                                      <p:cBhvr additive="base">
                                        <p:cTn id="8" dur="500" fill="hold"/>
                                        <p:tgtEl>
                                          <p:spTgt spid="440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3"/>
          <p:cNvSpPr>
            <a:spLocks noGrp="1" noRot="1"/>
          </p:cNvSpPr>
          <p:nvPr>
            <p:ph idx="1"/>
          </p:nvPr>
        </p:nvSpPr>
        <p:spPr>
          <a:xfrm>
            <a:off x="335360" y="908720"/>
            <a:ext cx="8574682" cy="4194175"/>
          </a:xfrm>
          <a:prstGeom prst="rect">
            <a:avLst/>
          </a:prstGeom>
          <a:noFill/>
          <a:ln>
            <a:noFill/>
            <a:miter lim="800000"/>
          </a:ln>
        </p:spPr>
        <p:txBody>
          <a:bodyPr wrap="square" lIns="91440" tIns="45720" rIns="91440" bIns="45720" anchor="t" anchorCtr="0"/>
          <a:lstStyle>
            <a:lvl1pPr marL="342900" indent="-3429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v"/>
              <a:defRPr lang="zh-CN" altLang="en-US" sz="320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
              <a:defRPr lang="zh-CN" altLang="en-US" sz="280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v"/>
              <a:defRPr lang="zh-CN" altLang="en-US" sz="240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
              <a:defRPr lang="zh-CN" altLang="en-US" sz="200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5pPr>
            <a:lvl6pPr marL="25146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6pPr>
            <a:lvl7pPr marL="29718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7pPr>
            <a:lvl8pPr marL="34290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8pPr>
            <a:lvl9pPr marL="38862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9pPr>
          </a:lstStyle>
          <a:p>
            <a:pPr lvl="0" algn="ctr" eaLnBrk="1" hangingPunct="1">
              <a:lnSpc>
                <a:spcPct val="150000"/>
              </a:lnSpc>
            </a:pPr>
            <a:r>
              <a:rPr lang="zh-CN" altLang="en-US" sz="2800" b="1" dirty="0">
                <a:solidFill>
                  <a:srgbClr val="FFFFFF"/>
                </a:solidFill>
                <a:latin typeface="华文中宋" pitchFamily="2" charset="-122"/>
                <a:ea typeface="华文中宋" pitchFamily="2" charset="-122"/>
              </a:rPr>
              <a:t>　</a:t>
            </a:r>
            <a:r>
              <a:rPr lang="zh-CN" altLang="en-US" b="1" dirty="0">
                <a:solidFill>
                  <a:srgbClr val="FFFFFF"/>
                </a:solidFill>
                <a:latin typeface="华文中宋" pitchFamily="2" charset="-122"/>
                <a:ea typeface="华文中宋" pitchFamily="2" charset="-122"/>
              </a:rPr>
              <a:t>　</a:t>
            </a:r>
            <a:r>
              <a:rPr lang="zh-CN" altLang="en-US" dirty="0">
                <a:solidFill>
                  <a:srgbClr val="FFFF00"/>
                </a:solidFill>
                <a:latin typeface="黑体" panose="02010609060101010101" pitchFamily="49" charset="-122"/>
                <a:ea typeface="黑体" panose="02010609060101010101" pitchFamily="49" charset="-122"/>
              </a:rPr>
              <a:t>饮中八仙</a:t>
            </a:r>
            <a:r>
              <a:rPr lang="zh-CN" altLang="en-US" dirty="0" smtClean="0">
                <a:solidFill>
                  <a:srgbClr val="FFFF00"/>
                </a:solidFill>
                <a:latin typeface="黑体" panose="02010609060101010101" pitchFamily="49" charset="-122"/>
                <a:ea typeface="黑体" panose="02010609060101010101" pitchFamily="49" charset="-122"/>
              </a:rPr>
              <a:t>歌（杜甫）</a:t>
            </a:r>
            <a:endParaRPr lang="en-US" altLang="zh-CN" b="1" dirty="0" smtClean="0">
              <a:solidFill>
                <a:srgbClr val="FFFF00"/>
              </a:solidFill>
              <a:latin typeface="黑体" panose="02010609060101010101" pitchFamily="49" charset="-122"/>
              <a:ea typeface="黑体" panose="02010609060101010101" pitchFamily="49" charset="-122"/>
            </a:endParaRPr>
          </a:p>
          <a:p>
            <a:pPr lvl="0" algn="ctr" eaLnBrk="1" hangingPunct="1">
              <a:lnSpc>
                <a:spcPct val="150000"/>
              </a:lnSpc>
            </a:pPr>
            <a:r>
              <a:rPr lang="en-US" altLang="zh-CN" b="1" dirty="0">
                <a:solidFill>
                  <a:srgbClr val="FFFFFF"/>
                </a:solidFill>
                <a:latin typeface="华文中宋" pitchFamily="2" charset="-122"/>
                <a:ea typeface="华文中宋" pitchFamily="2" charset="-122"/>
              </a:rPr>
              <a:t> </a:t>
            </a:r>
            <a:r>
              <a:rPr lang="en-US" altLang="zh-CN" b="1" dirty="0" smtClean="0">
                <a:solidFill>
                  <a:srgbClr val="FFFFFF"/>
                </a:solidFill>
                <a:latin typeface="华文中宋" pitchFamily="2" charset="-122"/>
                <a:ea typeface="华文中宋" pitchFamily="2" charset="-122"/>
              </a:rPr>
              <a:t>     </a:t>
            </a:r>
            <a:r>
              <a:rPr lang="zh-CN" altLang="en-US" b="1" dirty="0" smtClean="0">
                <a:solidFill>
                  <a:srgbClr val="FFFF00"/>
                </a:solidFill>
                <a:latin typeface="黑体" panose="02010609060101010101" pitchFamily="49" charset="-122"/>
                <a:ea typeface="黑体" panose="02010609060101010101" pitchFamily="49" charset="-122"/>
              </a:rPr>
              <a:t>李白</a:t>
            </a:r>
            <a:r>
              <a:rPr lang="zh-CN" altLang="en-US" b="1" dirty="0">
                <a:solidFill>
                  <a:srgbClr val="FFFF00"/>
                </a:solidFill>
                <a:latin typeface="黑体" panose="02010609060101010101" pitchFamily="49" charset="-122"/>
                <a:ea typeface="黑体" panose="02010609060101010101" pitchFamily="49" charset="-122"/>
              </a:rPr>
              <a:t>一斗诗百篇，长安市上酒家</a:t>
            </a:r>
            <a:r>
              <a:rPr lang="zh-CN" altLang="en-US" b="1" dirty="0" smtClean="0">
                <a:solidFill>
                  <a:srgbClr val="FFFF00"/>
                </a:solidFill>
                <a:latin typeface="黑体" panose="02010609060101010101" pitchFamily="49" charset="-122"/>
                <a:ea typeface="黑体" panose="02010609060101010101" pitchFamily="49" charset="-122"/>
              </a:rPr>
              <a:t>眠。</a:t>
            </a:r>
            <a:endParaRPr lang="en-US" altLang="zh-CN" b="1" dirty="0" smtClean="0">
              <a:solidFill>
                <a:srgbClr val="FFFF00"/>
              </a:solidFill>
              <a:latin typeface="黑体" panose="02010609060101010101" pitchFamily="49" charset="-122"/>
              <a:ea typeface="黑体" panose="02010609060101010101" pitchFamily="49" charset="-122"/>
            </a:endParaRPr>
          </a:p>
          <a:p>
            <a:pPr algn="ctr" eaLnBrk="1" hangingPunct="1">
              <a:lnSpc>
                <a:spcPct val="150000"/>
              </a:lnSpc>
            </a:pPr>
            <a:r>
              <a:rPr lang="zh-CN" altLang="en-US" b="1" dirty="0" smtClean="0">
                <a:solidFill>
                  <a:srgbClr val="FFFF00"/>
                </a:solidFill>
                <a:latin typeface="黑体" panose="02010609060101010101" pitchFamily="49" charset="-122"/>
                <a:ea typeface="黑体" panose="02010609060101010101" pitchFamily="49" charset="-122"/>
              </a:rPr>
              <a:t>    天子</a:t>
            </a:r>
            <a:r>
              <a:rPr lang="zh-CN" altLang="en-US" b="1" dirty="0">
                <a:solidFill>
                  <a:srgbClr val="FFFF00"/>
                </a:solidFill>
                <a:latin typeface="黑体" panose="02010609060101010101" pitchFamily="49" charset="-122"/>
                <a:ea typeface="黑体" panose="02010609060101010101" pitchFamily="49" charset="-122"/>
              </a:rPr>
              <a:t>呼来不上船，自称臣是酒中</a:t>
            </a:r>
            <a:r>
              <a:rPr lang="zh-CN" altLang="en-US" b="1" dirty="0" smtClean="0">
                <a:solidFill>
                  <a:srgbClr val="FFFF00"/>
                </a:solidFill>
                <a:latin typeface="黑体" panose="02010609060101010101" pitchFamily="49" charset="-122"/>
                <a:ea typeface="黑体" panose="02010609060101010101" pitchFamily="49" charset="-122"/>
              </a:rPr>
              <a:t>仙。</a:t>
            </a:r>
            <a:endParaRPr lang="en-US" altLang="zh-CN" b="1" dirty="0" smtClean="0">
              <a:solidFill>
                <a:srgbClr val="FFFF00"/>
              </a:solidFill>
              <a:latin typeface="黑体" panose="02010609060101010101" pitchFamily="49" charset="-122"/>
              <a:ea typeface="黑体" panose="02010609060101010101" pitchFamily="49" charset="-122"/>
            </a:endParaRPr>
          </a:p>
          <a:p>
            <a:pPr algn="ctr" eaLnBrk="1" hangingPunct="1">
              <a:lnSpc>
                <a:spcPct val="150000"/>
              </a:lnSpc>
            </a:pPr>
            <a:endParaRPr lang="en-US" altLang="zh-CN" sz="2800" b="1" dirty="0" smtClean="0">
              <a:solidFill>
                <a:srgbClr val="FFFFFF"/>
              </a:solidFill>
              <a:latin typeface="华文中宋" pitchFamily="2" charset="-122"/>
              <a:ea typeface="华文中宋" pitchFamily="2" charset="-122"/>
            </a:endParaRPr>
          </a:p>
          <a:p>
            <a:pPr eaLnBrk="1" hangingPunct="1">
              <a:lnSpc>
                <a:spcPct val="150000"/>
              </a:lnSpc>
            </a:pPr>
            <a:r>
              <a:rPr lang="en-US" altLang="zh-CN" sz="2800" b="1" dirty="0">
                <a:solidFill>
                  <a:srgbClr val="FFFFFF"/>
                </a:solidFill>
                <a:latin typeface="华文中宋" pitchFamily="2" charset="-122"/>
                <a:ea typeface="华文中宋" pitchFamily="2" charset="-122"/>
              </a:rPr>
              <a:t> </a:t>
            </a:r>
            <a:r>
              <a:rPr lang="en-US" altLang="zh-CN" sz="2800" b="1" dirty="0" smtClean="0">
                <a:solidFill>
                  <a:srgbClr val="FFFFFF"/>
                </a:solidFill>
                <a:latin typeface="华文中宋" pitchFamily="2" charset="-122"/>
                <a:ea typeface="华文中宋" pitchFamily="2" charset="-122"/>
              </a:rPr>
              <a:t>     </a:t>
            </a:r>
            <a:r>
              <a:rPr lang="zh-CN" altLang="en-US" sz="2800" b="1" dirty="0" smtClean="0">
                <a:solidFill>
                  <a:schemeClr val="accent4">
                    <a:lumMod val="60000"/>
                    <a:lumOff val="40000"/>
                  </a:schemeClr>
                </a:solidFill>
                <a:latin typeface="华文中宋" pitchFamily="2" charset="-122"/>
                <a:ea typeface="华文中宋" pitchFamily="2" charset="-122"/>
              </a:rPr>
              <a:t>唐代</a:t>
            </a:r>
            <a:r>
              <a:rPr lang="zh-CN" altLang="en-US" sz="2800" b="1" dirty="0">
                <a:solidFill>
                  <a:schemeClr val="accent4">
                    <a:lumMod val="60000"/>
                    <a:lumOff val="40000"/>
                  </a:schemeClr>
                </a:solidFill>
                <a:latin typeface="华文中宋" pitchFamily="2" charset="-122"/>
                <a:ea typeface="华文中宋" pitchFamily="2" charset="-122"/>
              </a:rPr>
              <a:t>的天才诗人李白尤为突出。他自称“酒中仙”。古时酒店都爱挂上“太白遗风”、“太白世家”的招牌。</a:t>
            </a:r>
            <a:endParaRPr lang="en-US" altLang="zh-CN" sz="2800" b="1" dirty="0">
              <a:solidFill>
                <a:schemeClr val="accent4">
                  <a:lumMod val="60000"/>
                  <a:lumOff val="40000"/>
                </a:schemeClr>
              </a:solidFill>
              <a:latin typeface="华文中宋" pitchFamily="2" charset="-122"/>
              <a:ea typeface="华文中宋" pitchFamily="2" charset="-122"/>
            </a:endParaRPr>
          </a:p>
          <a:p>
            <a:pPr lvl="0" eaLnBrk="1" hangingPunct="1">
              <a:lnSpc>
                <a:spcPct val="150000"/>
              </a:lnSpc>
            </a:pPr>
            <a:endParaRPr lang="zh-CN" altLang="en-US" sz="2800" b="1" dirty="0">
              <a:solidFill>
                <a:schemeClr val="accent4">
                  <a:lumMod val="60000"/>
                  <a:lumOff val="40000"/>
                </a:schemeClr>
              </a:solidFill>
              <a:latin typeface="黑体" panose="02010609060101010101" pitchFamily="49" charset="-122"/>
              <a:ea typeface="黑体" panose="02010609060101010101" pitchFamily="49" charset="-122"/>
            </a:endParaRPr>
          </a:p>
        </p:txBody>
      </p:sp>
      <p:sp>
        <p:nvSpPr>
          <p:cNvPr id="8194" name="Rectangle 4"/>
          <p:cNvSpPr/>
          <p:nvPr/>
        </p:nvSpPr>
        <p:spPr>
          <a:xfrm>
            <a:off x="3719736" y="315292"/>
            <a:ext cx="4343400" cy="830263"/>
          </a:xfrm>
          <a:prstGeom prst="rect">
            <a:avLst/>
          </a:prstGeom>
          <a:noFill/>
          <a:ln>
            <a:noFill/>
            <a:miter lim="800000"/>
          </a:ln>
        </p:spPr>
        <p:txBody>
          <a:bodyPr anchor="ctr"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r>
              <a:rPr lang="zh-CN" altLang="en-US" sz="4800" b="1" dirty="0">
                <a:solidFill>
                  <a:srgbClr val="FFFF00"/>
                </a:solidFill>
                <a:ea typeface="黑体" panose="02010609060101010101" pitchFamily="49" charset="-122"/>
              </a:rPr>
              <a:t>“</a:t>
            </a:r>
            <a:r>
              <a:rPr lang="zh-CN" altLang="en-US" sz="4800" b="1" dirty="0">
                <a:solidFill>
                  <a:srgbClr val="FFFF00"/>
                </a:solidFill>
                <a:latin typeface="黑体" panose="02010609060101010101" pitchFamily="49" charset="-122"/>
                <a:ea typeface="黑体" panose="02010609060101010101" pitchFamily="49" charset="-122"/>
              </a:rPr>
              <a:t>酒</a:t>
            </a:r>
            <a:r>
              <a:rPr lang="zh-CN" altLang="en-US" sz="4800" b="1" dirty="0">
                <a:solidFill>
                  <a:srgbClr val="FFFF00"/>
                </a:solidFill>
                <a:ea typeface="黑体" panose="02010609060101010101" pitchFamily="49" charset="-122"/>
              </a:rPr>
              <a:t>”</a:t>
            </a:r>
            <a:r>
              <a:rPr lang="zh-CN" altLang="en-US" sz="4800" b="1" dirty="0">
                <a:solidFill>
                  <a:srgbClr val="FFFF00"/>
                </a:solidFill>
                <a:latin typeface="黑体" panose="02010609060101010101" pitchFamily="49" charset="-122"/>
                <a:ea typeface="黑体" panose="02010609060101010101" pitchFamily="49" charset="-122"/>
              </a:rPr>
              <a:t>    诗</a:t>
            </a:r>
            <a:endParaRPr lang="zh-CN" altLang="en-US" sz="4800" b="1" dirty="0">
              <a:solidFill>
                <a:srgbClr val="FFFF00"/>
              </a:solidFill>
              <a:latin typeface="黑体" panose="02010609060101010101" pitchFamily="49" charset="-122"/>
              <a:ea typeface="黑体" panose="02010609060101010101" pitchFamily="49" charset="-122"/>
            </a:endParaRPr>
          </a:p>
        </p:txBody>
      </p:sp>
      <p:cxnSp>
        <p:nvCxnSpPr>
          <p:cNvPr id="8195" name="Line 5"/>
          <p:cNvCxnSpPr/>
          <p:nvPr/>
        </p:nvCxnSpPr>
        <p:spPr>
          <a:xfrm>
            <a:off x="5448300" y="1022350"/>
            <a:ext cx="1295400" cy="0"/>
          </a:xfrm>
          <a:prstGeom prst="line">
            <a:avLst/>
          </a:prstGeom>
          <a:noFill/>
          <a:ln w="57150">
            <a:solidFill>
              <a:srgbClr val="FF8E41"/>
            </a:solidFill>
            <a:round/>
            <a:tailEnd type="triangle"/>
          </a:ln>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nodeType="clickEffect">
                                  <p:stCondLst>
                                    <p:cond delay="0"/>
                                  </p:stCondLst>
                                  <p:childTnLst>
                                    <p:set>
                                      <p:cBhvr>
                                        <p:cTn id="12" dur="1" fill="hold">
                                          <p:stCondLst>
                                            <p:cond delay="0"/>
                                          </p:stCondLst>
                                        </p:cTn>
                                        <p:tgtEl>
                                          <p:spTgt spid="8195"/>
                                        </p:tgtEl>
                                        <p:attrNameLst>
                                          <p:attrName>style.visibility</p:attrName>
                                        </p:attrNameLst>
                                      </p:cBhvr>
                                      <p:to>
                                        <p:strVal val="visible"/>
                                      </p:to>
                                    </p:set>
                                    <p:animEffect transition="in" filter="wedge">
                                      <p:cBhvr>
                                        <p:cTn id="13" dur="2000"/>
                                        <p:tgtEl>
                                          <p:spTgt spid="819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193">
                                            <p:txEl>
                                              <p:pRg st="0" end="0"/>
                                            </p:txEl>
                                          </p:spTgt>
                                        </p:tgtEl>
                                        <p:attrNameLst>
                                          <p:attrName>style.visibility</p:attrName>
                                        </p:attrNameLst>
                                      </p:cBhvr>
                                      <p:to>
                                        <p:strVal val="visible"/>
                                      </p:to>
                                    </p:set>
                                    <p:anim calcmode="lin" valueType="num">
                                      <p:cBhvr additive="base">
                                        <p:cTn id="18" dur="500" fill="hold"/>
                                        <p:tgtEl>
                                          <p:spTgt spid="819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19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193">
                                            <p:txEl>
                                              <p:pRg st="1" end="1"/>
                                            </p:txEl>
                                          </p:spTgt>
                                        </p:tgtEl>
                                        <p:attrNameLst>
                                          <p:attrName>style.visibility</p:attrName>
                                        </p:attrNameLst>
                                      </p:cBhvr>
                                      <p:to>
                                        <p:strVal val="visible"/>
                                      </p:to>
                                    </p:set>
                                    <p:anim calcmode="lin" valueType="num">
                                      <p:cBhvr additive="base">
                                        <p:cTn id="24" dur="500" fill="hold"/>
                                        <p:tgtEl>
                                          <p:spTgt spid="8193">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19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193">
                                            <p:txEl>
                                              <p:pRg st="2" end="2"/>
                                            </p:txEl>
                                          </p:spTgt>
                                        </p:tgtEl>
                                        <p:attrNameLst>
                                          <p:attrName>style.visibility</p:attrName>
                                        </p:attrNameLst>
                                      </p:cBhvr>
                                      <p:to>
                                        <p:strVal val="visible"/>
                                      </p:to>
                                    </p:set>
                                    <p:anim calcmode="lin" valueType="num">
                                      <p:cBhvr additive="base">
                                        <p:cTn id="30" dur="500" fill="hold"/>
                                        <p:tgtEl>
                                          <p:spTgt spid="8193">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19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193">
                                            <p:txEl>
                                              <p:pRg st="4" end="4"/>
                                            </p:txEl>
                                          </p:spTgt>
                                        </p:tgtEl>
                                        <p:attrNameLst>
                                          <p:attrName>style.visibility</p:attrName>
                                        </p:attrNameLst>
                                      </p:cBhvr>
                                      <p:to>
                                        <p:strVal val="visible"/>
                                      </p:to>
                                    </p:set>
                                    <p:anim calcmode="lin" valueType="num">
                                      <p:cBhvr additive="base">
                                        <p:cTn id="36" dur="500" fill="hold"/>
                                        <p:tgtEl>
                                          <p:spTgt spid="819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19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3" grpId="0" build="p"/>
      <p:bldP spid="819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WordArt 5"/>
          <p:cNvSpPr/>
          <p:nvPr/>
        </p:nvSpPr>
        <p:spPr>
          <a:xfrm>
            <a:off x="2212975" y="1752600"/>
            <a:ext cx="7405688" cy="2428875"/>
          </a:xfrm>
        </p:spPr>
        <p:txBody>
          <a:bodyPr wrap="none" fromWordArt="1" anchor="t" anchorCtr="0">
            <a:prstTxWarp prst="textPlain">
              <a:avLst>
                <a:gd name="adj" fmla="val 50000"/>
              </a:avLst>
            </a:prstTxWarp>
          </a:bodyPr>
          <a:lstStyle/>
          <a:p>
            <a:pPr algn="ctr"/>
            <a:r>
              <a:rPr sz="9600" i="1" kern="10">
                <a:ln>
                  <a:solidFill>
                    <a:prstClr val="black"/>
                  </a:solidFill>
                  <a:round/>
                </a:ln>
                <a:solidFill>
                  <a:srgbClr val="FFFFFF"/>
                </a:solidFill>
                <a:effectLst>
                  <a:outerShdw dist="35921" dir="2700000" algn="ctr">
                    <a:srgbClr val="808080">
                      <a:alpha val="78998"/>
                    </a:srgbClr>
                  </a:outerShdw>
                </a:effectLst>
                <a:latin typeface="宋体" panose="02010600030101010101" pitchFamily="2" charset="-122"/>
              </a:rPr>
              <a:t>将进酒</a:t>
            </a:r>
            <a:endParaRPr sz="9600" i="1" kern="10">
              <a:ln>
                <a:solidFill>
                  <a:prstClr val="black"/>
                </a:solidFill>
                <a:round/>
              </a:ln>
              <a:solidFill>
                <a:srgbClr val="FFFFFF"/>
              </a:solidFill>
              <a:effectLst>
                <a:outerShdw dist="35921" dir="2700000" algn="ctr">
                  <a:srgbClr val="808080">
                    <a:alpha val="78998"/>
                  </a:srgbClr>
                </a:outerShdw>
              </a:effectLst>
              <a:latin typeface="宋体" panose="02010600030101010101" pitchFamily="2" charset="-122"/>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6688" y="980728"/>
            <a:ext cx="11388725" cy="1143000"/>
          </a:xfrm>
        </p:spPr>
        <p:txBody>
          <a:bodyPr/>
          <a:lstStyle/>
          <a:p>
            <a:r>
              <a:rPr lang="zh-CN" altLang="en-US" b="1" dirty="0">
                <a:solidFill>
                  <a:srgbClr val="FFFF00"/>
                </a:solidFill>
              </a:rPr>
              <a:t>学习目标</a:t>
            </a:r>
            <a:br>
              <a:rPr lang="en-US" altLang="zh-CN" b="1" dirty="0">
                <a:solidFill>
                  <a:schemeClr val="tx1">
                    <a:lumMod val="60000"/>
                    <a:lumOff val="40000"/>
                  </a:schemeClr>
                </a:solidFill>
              </a:rPr>
            </a:br>
            <a:endParaRPr lang="zh-CN" altLang="en-US" dirty="0"/>
          </a:p>
        </p:txBody>
      </p:sp>
      <p:sp>
        <p:nvSpPr>
          <p:cNvPr id="3" name="内容占位符 2"/>
          <p:cNvSpPr>
            <a:spLocks noGrp="1"/>
          </p:cNvSpPr>
          <p:nvPr>
            <p:ph idx="1"/>
          </p:nvPr>
        </p:nvSpPr>
        <p:spPr/>
        <p:txBody>
          <a:bodyPr/>
          <a:lstStyle/>
          <a:p>
            <a:r>
              <a:rPr lang="en-US" altLang="zh-CN" sz="4000" b="1" dirty="0" smtClean="0">
                <a:solidFill>
                  <a:schemeClr val="tx1">
                    <a:lumMod val="60000"/>
                    <a:lumOff val="40000"/>
                  </a:schemeClr>
                </a:solidFill>
              </a:rPr>
              <a:t>1</a:t>
            </a:r>
            <a:r>
              <a:rPr lang="en-US" altLang="zh-CN" sz="4000" b="1" dirty="0">
                <a:solidFill>
                  <a:schemeClr val="tx1">
                    <a:lumMod val="60000"/>
                    <a:lumOff val="40000"/>
                  </a:schemeClr>
                </a:solidFill>
              </a:rPr>
              <a:t>.</a:t>
            </a:r>
            <a:r>
              <a:rPr lang="zh-CN" altLang="en-US" sz="4000" b="1" dirty="0">
                <a:solidFill>
                  <a:schemeClr val="tx1">
                    <a:lumMod val="60000"/>
                    <a:lumOff val="40000"/>
                  </a:schemeClr>
                </a:solidFill>
              </a:rPr>
              <a:t>反复诵读，掌握技巧，领略诗歌独特的味</a:t>
            </a:r>
            <a:r>
              <a:rPr lang="zh-CN" altLang="en-US" sz="4000" b="1" dirty="0" smtClean="0">
                <a:solidFill>
                  <a:schemeClr val="tx1">
                    <a:lumMod val="60000"/>
                    <a:lumOff val="40000"/>
                  </a:schemeClr>
                </a:solidFill>
              </a:rPr>
              <a:t>。</a:t>
            </a:r>
            <a:endParaRPr lang="en-US" altLang="zh-CN" sz="4000" b="1" dirty="0" smtClean="0">
              <a:solidFill>
                <a:schemeClr val="tx1">
                  <a:lumMod val="60000"/>
                  <a:lumOff val="40000"/>
                </a:schemeClr>
              </a:solidFill>
            </a:endParaRPr>
          </a:p>
          <a:p>
            <a:r>
              <a:rPr lang="en-US" altLang="zh-CN" sz="4000" b="1" dirty="0" smtClean="0">
                <a:solidFill>
                  <a:schemeClr val="tx1">
                    <a:lumMod val="60000"/>
                    <a:lumOff val="40000"/>
                  </a:schemeClr>
                </a:solidFill>
              </a:rPr>
              <a:t>2</a:t>
            </a:r>
            <a:r>
              <a:rPr lang="en-US" altLang="zh-CN" sz="4000" b="1" dirty="0">
                <a:solidFill>
                  <a:schemeClr val="tx1">
                    <a:lumMod val="60000"/>
                    <a:lumOff val="40000"/>
                  </a:schemeClr>
                </a:solidFill>
              </a:rPr>
              <a:t>.</a:t>
            </a:r>
            <a:r>
              <a:rPr lang="zh-CN" altLang="en-US" sz="4000" b="1" dirty="0">
                <a:solidFill>
                  <a:schemeClr val="tx1">
                    <a:lumMod val="60000"/>
                    <a:lumOff val="40000"/>
                  </a:schemeClr>
                </a:solidFill>
              </a:rPr>
              <a:t>摸摩词句，品鉴特色，体悟作者思想感情，</a:t>
            </a:r>
            <a:endParaRPr lang="zh-CN" altLang="en-US" sz="4000" b="1" dirty="0">
              <a:solidFill>
                <a:schemeClr val="tx1">
                  <a:lumMod val="60000"/>
                  <a:lumOff val="40000"/>
                </a:schemeClr>
              </a:solidFill>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3"/>
          <p:cNvSpPr>
            <a:spLocks noGrp="1" noRot="1"/>
          </p:cNvSpPr>
          <p:nvPr>
            <p:ph idx="1"/>
          </p:nvPr>
        </p:nvSpPr>
        <p:spPr>
          <a:xfrm>
            <a:off x="401638" y="1222375"/>
            <a:ext cx="11388725" cy="4194175"/>
          </a:xfrm>
          <a:prstGeom prst="rect">
            <a:avLst/>
          </a:prstGeom>
          <a:noFill/>
          <a:ln>
            <a:noFill/>
            <a:miter lim="800000"/>
          </a:ln>
        </p:spPr>
        <p:txBody>
          <a:bodyPr wrap="square" lIns="91440" tIns="45720" rIns="91440" bIns="45720" anchor="t" anchorCtr="0"/>
          <a:lstStyle>
            <a:lvl1pPr marL="342900" indent="-3429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v"/>
              <a:defRPr lang="zh-CN" altLang="en-US" sz="320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
              <a:defRPr lang="zh-CN" altLang="en-US" sz="2800">
                <a:solidFill>
                  <a:schemeClr val="tx1"/>
                </a:solidFill>
                <a:latin typeface="+mn-lt"/>
                <a:ea typeface="+mn-ea"/>
              </a:defRPr>
            </a:lvl2pPr>
            <a:lvl3pPr marL="1143000" indent="-2286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v"/>
              <a:defRPr lang="zh-CN" altLang="en-US" sz="2400">
                <a:solidFill>
                  <a:schemeClr val="tx1"/>
                </a:solidFill>
                <a:latin typeface="+mn-lt"/>
                <a:ea typeface="+mn-ea"/>
              </a:defRPr>
            </a:lvl3pPr>
            <a:lvl4pPr marL="1600200" indent="-2286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
              <a:defRPr lang="zh-CN" altLang="en-US" sz="2000">
                <a:solidFill>
                  <a:schemeClr val="tx1"/>
                </a:solidFill>
                <a:latin typeface="+mn-lt"/>
                <a:ea typeface="+mn-ea"/>
              </a:defRPr>
            </a:lvl4pPr>
            <a:lvl5pPr marL="2057400" indent="-228600" algn="l" defTabSz="914400" rtl="0" eaLnBrk="0" fontAlgn="base" hangingPunct="0">
              <a:lnSpc>
                <a:spcPct val="100000"/>
              </a:lnSpc>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5pPr>
            <a:lvl6pPr marL="25146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6pPr>
            <a:lvl7pPr marL="29718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7pPr>
            <a:lvl8pPr marL="34290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8pPr>
            <a:lvl9pPr marL="3886200" indent="-228600" algn="l" rtl="0" fontAlgn="base">
              <a:spcBef>
                <a:spcPct val="20000"/>
              </a:spcBef>
              <a:spcAft>
                <a:spcPct val="0"/>
              </a:spcAft>
              <a:buClr>
                <a:schemeClr val="hlink"/>
              </a:buClr>
              <a:buSzPct val="75000"/>
              <a:buFont typeface="Wingdings" panose="05000000000000000000" pitchFamily="2" charset="2"/>
              <a:buChar char="v"/>
              <a:defRPr lang="zh-CN" altLang="en-US" sz="2000">
                <a:solidFill>
                  <a:schemeClr val="tx1"/>
                </a:solidFill>
                <a:latin typeface="+mn-lt"/>
                <a:ea typeface="+mn-ea"/>
              </a:defRPr>
            </a:lvl9pPr>
          </a:lstStyle>
          <a:p>
            <a:pPr lvl="0" eaLnBrk="1" hangingPunct="1">
              <a:lnSpc>
                <a:spcPct val="150000"/>
              </a:lnSpc>
            </a:pPr>
            <a:r>
              <a:rPr lang="zh-CN" altLang="en-US" sz="2800" dirty="0">
                <a:solidFill>
                  <a:srgbClr val="FFFFFF"/>
                </a:solidFill>
                <a:latin typeface="华文中宋" pitchFamily="2" charset="-122"/>
                <a:ea typeface="华文中宋" pitchFamily="2" charset="-122"/>
              </a:rPr>
              <a:t>　</a:t>
            </a:r>
            <a:r>
              <a:rPr lang="zh-CN" altLang="en-US" sz="2800" dirty="0">
                <a:solidFill>
                  <a:schemeClr val="bg1"/>
                </a:solidFill>
                <a:latin typeface="华文中宋" pitchFamily="2" charset="-122"/>
                <a:ea typeface="华文中宋" pitchFamily="2" charset="-122"/>
              </a:rPr>
              <a:t> </a:t>
            </a:r>
            <a:r>
              <a:rPr lang="zh-CN" altLang="en-US" sz="2800" dirty="0" smtClean="0">
                <a:solidFill>
                  <a:schemeClr val="bg1"/>
                </a:solidFill>
                <a:latin typeface="华文中宋" pitchFamily="2" charset="-122"/>
                <a:ea typeface="华文中宋" pitchFamily="2" charset="-122"/>
              </a:rPr>
              <a:t>   </a:t>
            </a:r>
            <a:r>
              <a:rPr lang="zh-CN" altLang="en-US" sz="3600" b="1" dirty="0" smtClean="0">
                <a:solidFill>
                  <a:schemeClr val="bg1"/>
                </a:solidFill>
                <a:latin typeface="华文中宋" pitchFamily="2" charset="-122"/>
                <a:ea typeface="华文中宋" pitchFamily="2" charset="-122"/>
              </a:rPr>
              <a:t>此</a:t>
            </a:r>
            <a:r>
              <a:rPr lang="zh-CN" altLang="en-US" sz="3600" b="1" dirty="0">
                <a:solidFill>
                  <a:schemeClr val="bg1"/>
                </a:solidFill>
                <a:latin typeface="华文中宋" pitchFamily="2" charset="-122"/>
                <a:ea typeface="华文中宋" pitchFamily="2" charset="-122"/>
              </a:rPr>
              <a:t>诗，约作于天宝十一载，即安史之乱前四五年</a:t>
            </a:r>
            <a:r>
              <a:rPr lang="zh-CN" altLang="en-US" sz="3600" b="1" dirty="0" smtClean="0">
                <a:solidFill>
                  <a:schemeClr val="bg1"/>
                </a:solidFill>
                <a:latin typeface="华文中宋" pitchFamily="2" charset="-122"/>
                <a:ea typeface="华文中宋" pitchFamily="2" charset="-122"/>
              </a:rPr>
              <a:t>光景 。</a:t>
            </a:r>
            <a:r>
              <a:rPr lang="zh-CN" altLang="en-US" sz="3600" b="1" dirty="0">
                <a:solidFill>
                  <a:schemeClr val="bg1"/>
                </a:solidFill>
                <a:latin typeface="华文中宋" pitchFamily="2" charset="-122"/>
                <a:ea typeface="华文中宋" pitchFamily="2" charset="-122"/>
              </a:rPr>
              <a:t>当时唐玄宗耽于女色，先后将政事交给奸相李林甫和杨国忠，官场一片黑暗，豪门贵族只顾寻欢作乐，不以国事为念，社会腐败到了无以复加的地步。诗人对此极为不满，却又无力改变这种状况，只能</a:t>
            </a:r>
            <a:r>
              <a:rPr lang="zh-CN" altLang="en-US" sz="3600" b="1" dirty="0" smtClean="0">
                <a:solidFill>
                  <a:schemeClr val="bg1"/>
                </a:solidFill>
                <a:latin typeface="华文中宋" pitchFamily="2" charset="-122"/>
                <a:ea typeface="华文中宋" pitchFamily="2" charset="-122"/>
              </a:rPr>
              <a:t>借酒消愁</a:t>
            </a:r>
            <a:r>
              <a:rPr lang="zh-CN" altLang="en-US" sz="3600" b="1" dirty="0">
                <a:solidFill>
                  <a:schemeClr val="bg1"/>
                </a:solidFill>
                <a:latin typeface="华文中宋" pitchFamily="2" charset="-122"/>
                <a:ea typeface="华文中宋" pitchFamily="2" charset="-122"/>
              </a:rPr>
              <a:t>，“但愿长醉</a:t>
            </a:r>
            <a:r>
              <a:rPr lang="zh-CN" altLang="en-US" sz="3600" b="1" dirty="0" smtClean="0">
                <a:solidFill>
                  <a:schemeClr val="bg1"/>
                </a:solidFill>
                <a:latin typeface="华文中宋" pitchFamily="2" charset="-122"/>
                <a:ea typeface="华文中宋" pitchFamily="2" charset="-122"/>
              </a:rPr>
              <a:t>不愿醒</a:t>
            </a:r>
            <a:r>
              <a:rPr lang="zh-CN" altLang="en-US" sz="3600" b="1" dirty="0">
                <a:solidFill>
                  <a:schemeClr val="bg1"/>
                </a:solidFill>
                <a:latin typeface="华文中宋" pitchFamily="2" charset="-122"/>
                <a:ea typeface="华文中宋" pitchFamily="2" charset="-122"/>
              </a:rPr>
              <a:t>”</a:t>
            </a:r>
            <a:r>
              <a:rPr lang="zh-CN" altLang="en-US" sz="3600" dirty="0">
                <a:solidFill>
                  <a:schemeClr val="bg1"/>
                </a:solidFill>
                <a:latin typeface="华文中宋" pitchFamily="2" charset="-122"/>
                <a:ea typeface="华文中宋" pitchFamily="2" charset="-122"/>
              </a:rPr>
              <a:t>。</a:t>
            </a:r>
            <a:endParaRPr lang="zh-CN" altLang="en-US" sz="3600" dirty="0">
              <a:solidFill>
                <a:schemeClr val="bg1"/>
              </a:solidFill>
              <a:latin typeface="华文中宋" pitchFamily="2" charset="-122"/>
              <a:ea typeface="华文中宋"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89">
                                            <p:txEl>
                                              <p:pRg st="0" end="0"/>
                                            </p:txEl>
                                          </p:spTgt>
                                        </p:tgtEl>
                                        <p:attrNameLst>
                                          <p:attrName>style.visibility</p:attrName>
                                        </p:attrNameLst>
                                      </p:cBhvr>
                                      <p:to>
                                        <p:strVal val="visible"/>
                                      </p:to>
                                    </p:set>
                                    <p:anim calcmode="lin" valueType="num">
                                      <p:cBhvr additive="base">
                                        <p:cTn id="7" dur="500" fill="hold"/>
                                        <p:tgtEl>
                                          <p:spTgt spid="1228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8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chemeClr val="accent4">
                    <a:lumMod val="60000"/>
                    <a:lumOff val="40000"/>
                  </a:schemeClr>
                </a:solidFill>
              </a:rPr>
              <a:t>行路难（其一）</a:t>
            </a:r>
            <a:endParaRPr lang="zh-CN" altLang="en-US" dirty="0">
              <a:solidFill>
                <a:schemeClr val="accent4">
                  <a:lumMod val="60000"/>
                  <a:lumOff val="40000"/>
                </a:schemeClr>
              </a:solidFill>
            </a:endParaRPr>
          </a:p>
        </p:txBody>
      </p:sp>
      <p:sp>
        <p:nvSpPr>
          <p:cNvPr id="3" name="内容占位符 2"/>
          <p:cNvSpPr>
            <a:spLocks noGrp="1"/>
          </p:cNvSpPr>
          <p:nvPr>
            <p:ph idx="1"/>
          </p:nvPr>
        </p:nvSpPr>
        <p:spPr/>
        <p:txBody>
          <a:bodyPr/>
          <a:lstStyle/>
          <a:p>
            <a:r>
              <a:rPr lang="zh-CN" altLang="en-US" dirty="0">
                <a:solidFill>
                  <a:schemeClr val="accent4">
                    <a:lumMod val="60000"/>
                    <a:lumOff val="40000"/>
                  </a:schemeClr>
                </a:solidFill>
              </a:rPr>
              <a:t>金樽清酒斗</a:t>
            </a:r>
            <a:r>
              <a:rPr lang="zh-CN" altLang="en-US" dirty="0" smtClean="0">
                <a:solidFill>
                  <a:schemeClr val="accent4">
                    <a:lumMod val="60000"/>
                    <a:lumOff val="40000"/>
                  </a:schemeClr>
                </a:solidFill>
              </a:rPr>
              <a:t>十千，</a:t>
            </a:r>
            <a:r>
              <a:rPr lang="zh-CN" altLang="en-US" dirty="0">
                <a:solidFill>
                  <a:schemeClr val="accent4">
                    <a:lumMod val="60000"/>
                    <a:lumOff val="40000"/>
                  </a:schemeClr>
                </a:solidFill>
              </a:rPr>
              <a:t>玉盘珍羞直万</a:t>
            </a:r>
            <a:r>
              <a:rPr lang="zh-CN" altLang="en-US" dirty="0" smtClean="0">
                <a:solidFill>
                  <a:schemeClr val="accent4">
                    <a:lumMod val="60000"/>
                    <a:lumOff val="40000"/>
                  </a:schemeClr>
                </a:solidFill>
              </a:rPr>
              <a:t>钱。</a:t>
            </a:r>
            <a:r>
              <a:rPr lang="zh-CN" altLang="en-US" dirty="0">
                <a:solidFill>
                  <a:schemeClr val="accent4">
                    <a:lumMod val="60000"/>
                    <a:lumOff val="40000"/>
                  </a:schemeClr>
                </a:solidFill>
              </a:rPr>
              <a:t>停杯投箸不能</a:t>
            </a:r>
            <a:r>
              <a:rPr lang="zh-CN" altLang="en-US" dirty="0" smtClean="0">
                <a:solidFill>
                  <a:schemeClr val="accent4">
                    <a:lumMod val="60000"/>
                    <a:lumOff val="40000"/>
                  </a:schemeClr>
                </a:solidFill>
              </a:rPr>
              <a:t>食，</a:t>
            </a:r>
            <a:r>
              <a:rPr lang="zh-CN" altLang="en-US" dirty="0">
                <a:solidFill>
                  <a:schemeClr val="accent4">
                    <a:lumMod val="60000"/>
                    <a:lumOff val="40000"/>
                  </a:schemeClr>
                </a:solidFill>
              </a:rPr>
              <a:t>拔剑四顾心茫然。欲渡黄河冰塞川，将登太行雪满山。闲来垂钓碧溪上，忽复乘舟梦日</a:t>
            </a:r>
            <a:r>
              <a:rPr lang="zh-CN" altLang="en-US" dirty="0" smtClean="0">
                <a:solidFill>
                  <a:schemeClr val="accent4">
                    <a:lumMod val="60000"/>
                    <a:lumOff val="40000"/>
                  </a:schemeClr>
                </a:solidFill>
              </a:rPr>
              <a:t>边。</a:t>
            </a:r>
            <a:r>
              <a:rPr lang="zh-CN" altLang="en-US" dirty="0">
                <a:solidFill>
                  <a:schemeClr val="accent4">
                    <a:lumMod val="60000"/>
                    <a:lumOff val="40000"/>
                  </a:schemeClr>
                </a:solidFill>
              </a:rPr>
              <a:t>行路难！行路难！多歧路，今安</a:t>
            </a:r>
            <a:r>
              <a:rPr lang="zh-CN" altLang="en-US" dirty="0" smtClean="0">
                <a:solidFill>
                  <a:schemeClr val="accent4">
                    <a:lumMod val="60000"/>
                    <a:lumOff val="40000"/>
                  </a:schemeClr>
                </a:solidFill>
              </a:rPr>
              <a:t>在？长风破浪会有时，</a:t>
            </a:r>
            <a:r>
              <a:rPr lang="zh-CN" altLang="en-US" dirty="0">
                <a:solidFill>
                  <a:schemeClr val="accent4">
                    <a:lumMod val="60000"/>
                    <a:lumOff val="40000"/>
                  </a:schemeClr>
                </a:solidFill>
              </a:rPr>
              <a:t>直挂云帆济</a:t>
            </a:r>
            <a:r>
              <a:rPr lang="zh-CN" altLang="en-US" dirty="0" smtClean="0">
                <a:solidFill>
                  <a:schemeClr val="accent4">
                    <a:lumMod val="60000"/>
                    <a:lumOff val="40000"/>
                  </a:schemeClr>
                </a:solidFill>
              </a:rPr>
              <a:t>沧海。</a:t>
            </a:r>
            <a:endParaRPr lang="en-US" altLang="zh-CN" dirty="0" smtClean="0">
              <a:solidFill>
                <a:schemeClr val="accent4">
                  <a:lumMod val="60000"/>
                  <a:lumOff val="40000"/>
                </a:schemeClr>
              </a:solidFill>
            </a:endParaRPr>
          </a:p>
          <a:p>
            <a:endParaRPr lang="en-US" altLang="zh-CN" dirty="0" smtClean="0">
              <a:solidFill>
                <a:schemeClr val="accent4">
                  <a:lumMod val="60000"/>
                  <a:lumOff val="40000"/>
                </a:schemeClr>
              </a:solidFill>
            </a:endParaRPr>
          </a:p>
          <a:p>
            <a:r>
              <a:rPr lang="zh-CN" altLang="en-US" b="1" dirty="0" smtClean="0">
                <a:solidFill>
                  <a:schemeClr val="accent3"/>
                </a:solidFill>
              </a:rPr>
              <a:t>抒写</a:t>
            </a:r>
            <a:r>
              <a:rPr lang="zh-CN" altLang="en-US" b="1" dirty="0">
                <a:solidFill>
                  <a:schemeClr val="accent3"/>
                </a:solidFill>
              </a:rPr>
              <a:t>了诗人在政治道路上遭遇艰难后的感慨，反映了诗人在思想上既不愿与权贵同流合污又不愿独善一身的矛盾。</a:t>
            </a:r>
            <a:endParaRPr lang="zh-CN" altLang="en-US" b="1" dirty="0">
              <a:solidFill>
                <a:schemeClr val="accent3"/>
              </a:solidFill>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3"/>
          <p:cNvSpPr txBox="1"/>
          <p:nvPr/>
        </p:nvSpPr>
        <p:spPr>
          <a:xfrm>
            <a:off x="335360" y="-128528"/>
            <a:ext cx="11493500" cy="7085016"/>
          </a:xfrm>
          <a:prstGeom prst="rect">
            <a:avLst/>
          </a:prstGeom>
          <a:noFill/>
          <a:ln>
            <a:noFill/>
            <a:miter lim="800000"/>
          </a:ln>
        </p:spPr>
        <p:txBody>
          <a:bodyPr wrap="square" anchor="t" anchorCtr="0">
            <a:spAutoFit/>
          </a:bodyPr>
          <a:lstStyle>
            <a:defPPr>
              <a:defRPr lang="zh-CN"/>
            </a:defPPr>
            <a:lvl1pPr marL="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 typeface="Arial" panose="020B0604020202020204" pitchFamily="34" charset="0"/>
              <a:buNone/>
              <a:defRPr lang="zh-CN" altLang="en-US" sz="1800" b="0" i="0" u="none" baseline="0">
                <a:solidFill>
                  <a:schemeClr val="tx1"/>
                </a:solidFill>
                <a:latin typeface="Arial" panose="020B0604020202020204" pitchFamily="34" charset="0"/>
                <a:ea typeface="宋体" panose="02010600030101010101" pitchFamily="2" charset="-122"/>
              </a:defRPr>
            </a:lvl5pPr>
          </a:lstStyle>
          <a:p>
            <a:pPr lvl="0">
              <a:lnSpc>
                <a:spcPct val="140000"/>
              </a:lnSpc>
              <a:spcBef>
                <a:spcPct val="20000"/>
              </a:spcBef>
              <a:buClr>
                <a:schemeClr val="hlink"/>
              </a:buClr>
            </a:pPr>
            <a:r>
              <a:rPr lang="zh-CN" altLang="en-US" sz="2400" b="1" dirty="0">
                <a:solidFill>
                  <a:schemeClr val="bg1"/>
                </a:solidFill>
                <a:latin typeface="华文中宋" pitchFamily="2" charset="-122"/>
                <a:ea typeface="华文中宋" pitchFamily="2" charset="-122"/>
              </a:rPr>
              <a:t>　</a:t>
            </a:r>
            <a:r>
              <a:rPr lang="zh-CN" altLang="en-US" sz="2400" b="1" dirty="0">
                <a:solidFill>
                  <a:schemeClr val="accent4">
                    <a:lumMod val="60000"/>
                    <a:lumOff val="40000"/>
                  </a:schemeClr>
                </a:solidFill>
                <a:latin typeface="华文中宋" pitchFamily="2" charset="-122"/>
                <a:ea typeface="华文中宋" pitchFamily="2" charset="-122"/>
              </a:rPr>
              <a:t>　</a:t>
            </a:r>
            <a:r>
              <a:rPr lang="zh-CN" altLang="en-US" sz="3200" b="1" dirty="0">
                <a:solidFill>
                  <a:schemeClr val="accent4">
                    <a:lumMod val="60000"/>
                    <a:lumOff val="40000"/>
                  </a:schemeClr>
                </a:solidFill>
                <a:latin typeface="华文中宋" pitchFamily="2" charset="-122"/>
                <a:ea typeface="华文中宋" pitchFamily="2" charset="-122"/>
              </a:rPr>
              <a:t>此时距李白被唐玄宗“赐金放还”已有八年之久。由于受到排挤，李白离开长安，开始</a:t>
            </a:r>
            <a:r>
              <a:rPr lang="zh-CN" altLang="en-US" sz="3200" b="1" dirty="0" smtClean="0">
                <a:solidFill>
                  <a:schemeClr val="accent4">
                    <a:lumMod val="60000"/>
                    <a:lumOff val="40000"/>
                  </a:schemeClr>
                </a:solidFill>
                <a:latin typeface="华文中宋" pitchFamily="2" charset="-122"/>
                <a:ea typeface="华文中宋" pitchFamily="2" charset="-122"/>
              </a:rPr>
              <a:t>了漫游</a:t>
            </a:r>
            <a:r>
              <a:rPr lang="zh-CN" altLang="en-US" sz="3200" b="1" dirty="0">
                <a:solidFill>
                  <a:schemeClr val="accent4">
                    <a:lumMod val="60000"/>
                    <a:lumOff val="40000"/>
                  </a:schemeClr>
                </a:solidFill>
                <a:latin typeface="华文中宋" pitchFamily="2" charset="-122"/>
                <a:ea typeface="华文中宋" pitchFamily="2" charset="-122"/>
              </a:rPr>
              <a:t>。当时，他曾多次与友人岑勋在嵩山另一好友元丹丘的颍阳</a:t>
            </a:r>
            <a:r>
              <a:rPr lang="zh-CN" altLang="en-US" sz="3200" b="1" dirty="0" smtClean="0">
                <a:solidFill>
                  <a:schemeClr val="accent4">
                    <a:lumMod val="60000"/>
                    <a:lumOff val="40000"/>
                  </a:schemeClr>
                </a:solidFill>
                <a:latin typeface="华文中宋" pitchFamily="2" charset="-122"/>
                <a:ea typeface="华文中宋" pitchFamily="2" charset="-122"/>
              </a:rPr>
              <a:t>山为</a:t>
            </a:r>
            <a:r>
              <a:rPr lang="zh-CN" altLang="en-US" sz="3200" b="1" dirty="0">
                <a:solidFill>
                  <a:schemeClr val="accent4">
                    <a:lumMod val="60000"/>
                    <a:lumOff val="40000"/>
                  </a:schemeClr>
                </a:solidFill>
                <a:latin typeface="华文中宋" pitchFamily="2" charset="-122"/>
                <a:ea typeface="华文中宋" pitchFamily="2" charset="-122"/>
              </a:rPr>
              <a:t>客</a:t>
            </a:r>
            <a:r>
              <a:rPr lang="zh-CN" altLang="en-US" sz="3200" b="1" dirty="0" smtClean="0">
                <a:solidFill>
                  <a:schemeClr val="accent4">
                    <a:lumMod val="60000"/>
                    <a:lumOff val="40000"/>
                  </a:schemeClr>
                </a:solidFill>
                <a:latin typeface="华文中宋" pitchFamily="2" charset="-122"/>
                <a:ea typeface="华文中宋" pitchFamily="2" charset="-122"/>
              </a:rPr>
              <a:t>。他因感叹时光流逝，自己功业无成，“抱用世之才而不遇合”，悲愤填膺，在酒酣之时，借</a:t>
            </a:r>
            <a:r>
              <a:rPr lang="en-US" altLang="zh-CN" sz="3200" b="1" dirty="0" smtClean="0">
                <a:solidFill>
                  <a:schemeClr val="accent4">
                    <a:lumMod val="60000"/>
                    <a:lumOff val="40000"/>
                  </a:schemeClr>
                </a:solidFill>
                <a:latin typeface="华文中宋" pitchFamily="2" charset="-122"/>
                <a:ea typeface="华文中宋" pitchFamily="2" charset="-122"/>
              </a:rPr>
              <a:t>《</a:t>
            </a:r>
            <a:r>
              <a:rPr lang="zh-CN" altLang="en-US" sz="3200" b="1" dirty="0" smtClean="0">
                <a:solidFill>
                  <a:schemeClr val="accent4">
                    <a:lumMod val="60000"/>
                    <a:lumOff val="40000"/>
                  </a:schemeClr>
                </a:solidFill>
                <a:latin typeface="华文中宋" pitchFamily="2" charset="-122"/>
                <a:ea typeface="华文中宋" pitchFamily="2" charset="-122"/>
              </a:rPr>
              <a:t>将进酒</a:t>
            </a:r>
            <a:r>
              <a:rPr lang="en-US" altLang="zh-CN" sz="3200" b="1" dirty="0" smtClean="0">
                <a:solidFill>
                  <a:schemeClr val="accent4">
                    <a:lumMod val="60000"/>
                    <a:lumOff val="40000"/>
                  </a:schemeClr>
                </a:solidFill>
                <a:latin typeface="华文中宋" pitchFamily="2" charset="-122"/>
                <a:ea typeface="华文中宋" pitchFamily="2" charset="-122"/>
              </a:rPr>
              <a:t>》</a:t>
            </a:r>
            <a:r>
              <a:rPr lang="zh-CN" altLang="en-US" sz="3200" b="1" dirty="0" smtClean="0">
                <a:solidFill>
                  <a:schemeClr val="accent4">
                    <a:lumMod val="60000"/>
                    <a:lumOff val="40000"/>
                  </a:schemeClr>
                </a:solidFill>
                <a:latin typeface="华文中宋" pitchFamily="2" charset="-122"/>
                <a:ea typeface="华文中宋" pitchFamily="2" charset="-122"/>
              </a:rPr>
              <a:t>之调，吟出此千古绝唱。</a:t>
            </a:r>
            <a:endParaRPr lang="en-US" altLang="zh-CN" sz="3200" b="1" dirty="0" smtClean="0">
              <a:solidFill>
                <a:schemeClr val="accent4">
                  <a:lumMod val="60000"/>
                  <a:lumOff val="40000"/>
                </a:schemeClr>
              </a:solidFill>
              <a:latin typeface="华文中宋" pitchFamily="2" charset="-122"/>
              <a:ea typeface="华文中宋" pitchFamily="2" charset="-122"/>
            </a:endParaRPr>
          </a:p>
          <a:p>
            <a:pPr lvl="0">
              <a:lnSpc>
                <a:spcPct val="140000"/>
              </a:lnSpc>
              <a:spcBef>
                <a:spcPct val="20000"/>
              </a:spcBef>
              <a:buClr>
                <a:schemeClr val="hlink"/>
              </a:buClr>
            </a:pPr>
            <a:r>
              <a:rPr lang="zh-CN" altLang="en-US" sz="3200" b="1" dirty="0" smtClean="0">
                <a:solidFill>
                  <a:schemeClr val="accent4">
                    <a:lumMod val="60000"/>
                    <a:lumOff val="40000"/>
                  </a:schemeClr>
                </a:solidFill>
                <a:latin typeface="华文中宋" pitchFamily="2" charset="-122"/>
                <a:ea typeface="华文中宋" pitchFamily="2" charset="-122"/>
              </a:rPr>
              <a:t>      浪漫的诗风，奔放的语言，充分展示出他傲岸和狂放不羁的个性，抒写了他不合时宜而又慷慨自信的情怀。所以本诗才会时而奔放</a:t>
            </a:r>
            <a:r>
              <a:rPr lang="en-US" altLang="zh-CN" sz="3200" b="1" dirty="0" smtClean="0">
                <a:solidFill>
                  <a:schemeClr val="accent4">
                    <a:lumMod val="60000"/>
                    <a:lumOff val="40000"/>
                  </a:schemeClr>
                </a:solidFill>
                <a:latin typeface="华文中宋" pitchFamily="2" charset="-122"/>
                <a:ea typeface="华文中宋" pitchFamily="2" charset="-122"/>
              </a:rPr>
              <a:t>,</a:t>
            </a:r>
            <a:r>
              <a:rPr lang="zh-CN" altLang="en-US" sz="3200" b="1" dirty="0" smtClean="0">
                <a:solidFill>
                  <a:schemeClr val="accent4">
                    <a:lumMod val="60000"/>
                    <a:lumOff val="40000"/>
                  </a:schemeClr>
                </a:solidFill>
                <a:latin typeface="华文中宋" pitchFamily="2" charset="-122"/>
                <a:ea typeface="华文中宋" pitchFamily="2" charset="-122"/>
              </a:rPr>
              <a:t>时而深沉，豪壮的酒话背后是如波涛汹涌般郁结的情感；才会大起大落，由悲转乐，再转狂放，再转愤激，最后如火山般爆发，气势如大江奔流。</a:t>
            </a:r>
            <a:endParaRPr lang="zh-CN" altLang="en-US" sz="3200" dirty="0">
              <a:solidFill>
                <a:schemeClr val="accent4">
                  <a:lumMod val="60000"/>
                  <a:lumOff val="40000"/>
                </a:schemeClr>
              </a:solidFill>
              <a:latin typeface="华文中宋" pitchFamily="2" charset="-122"/>
              <a:ea typeface="华文中宋" pitchFamily="2" charset="-122"/>
            </a:endParaRPr>
          </a:p>
        </p:txBody>
      </p:sp>
    </p:spTree>
  </p:cSld>
  <p:clrMapOvr>
    <a:masterClrMapping/>
  </p:clrMapOvr>
  <p:transition/>
</p:sld>
</file>

<file path=ppt/tags/tag1.xml><?xml version="1.0" encoding="utf-8"?>
<p:tagLst xmlns:p="http://schemas.openxmlformats.org/presentationml/2006/main">
  <p:tag name="AS_OS" val="Unix 3.10 unknown"/>
  <p:tag name="AS_RELEASE_DATE" val="2023.03.31"/>
  <p:tag name="AS_TITLE" val="Aspose.Slides for Java"/>
  <p:tag name="AS_VERSION" val="23.3"/>
</p:tagLst>
</file>

<file path=ppt/theme/theme1.xml><?xml version="1.0" encoding="utf-8"?>
<a:theme xmlns:a="http://schemas.openxmlformats.org/drawingml/2006/main" name="诗情画意">
  <a:themeElements>
    <a:clrScheme name="诗情画意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fontScheme name="诗情画意">
      <a:majorFont>
        <a:latin typeface="Arial"/>
        <a:ea typeface="宋体"/>
        <a:cs typeface="Arial"/>
      </a:majorFont>
      <a:minorFont>
        <a:latin typeface="Arial"/>
        <a:ea typeface="宋体"/>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诗情画意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诗情画意 2">
        <a:dk1>
          <a:srgbClr val="005FBE"/>
        </a:dk1>
        <a:lt1>
          <a:srgbClr val="FFFFDD"/>
        </a:lt1>
        <a:dk2>
          <a:srgbClr val="2C5884"/>
        </a:dk2>
        <a:lt2>
          <a:srgbClr val="C0C0C0"/>
        </a:lt2>
        <a:accent1>
          <a:srgbClr val="E9F7FF"/>
        </a:accent1>
        <a:accent2>
          <a:srgbClr val="F89400"/>
        </a:accent2>
        <a:accent3>
          <a:srgbClr val="FFFFEB"/>
        </a:accent3>
        <a:accent4>
          <a:srgbClr val="0050A2"/>
        </a:accent4>
        <a:accent5>
          <a:srgbClr val="F2FAFF"/>
        </a:accent5>
        <a:accent6>
          <a:srgbClr val="E18600"/>
        </a:accent6>
        <a:hlink>
          <a:srgbClr val="B20048"/>
        </a:hlink>
        <a:folHlink>
          <a:srgbClr val="008080"/>
        </a:folHlink>
      </a:clrScheme>
      <a:clrMap bg1="lt1" tx1="dk1" bg2="lt2" tx2="dk2" accent1="accent1" accent2="accent2" accent3="accent3" accent4="accent4" accent5="accent5" accent6="accent6" hlink="hlink" folHlink="folHlink"/>
    </a:extraClrScheme>
    <a:extraClrScheme>
      <a:clrScheme name="诗情画意 3">
        <a:dk1>
          <a:srgbClr val="5D5D8B"/>
        </a:dk1>
        <a:lt1>
          <a:srgbClr val="DAEADE"/>
        </a:lt1>
        <a:dk2>
          <a:srgbClr val="A25269"/>
        </a:dk2>
        <a:lt2>
          <a:srgbClr val="C0C0C0"/>
        </a:lt2>
        <a:accent1>
          <a:srgbClr val="FFFFDD"/>
        </a:accent1>
        <a:accent2>
          <a:srgbClr val="3399FF"/>
        </a:accent2>
        <a:accent3>
          <a:srgbClr val="EAF3EC"/>
        </a:accent3>
        <a:accent4>
          <a:srgbClr val="4E4E76"/>
        </a:accent4>
        <a:accent5>
          <a:srgbClr val="FFFFEB"/>
        </a:accent5>
        <a:accent6>
          <a:srgbClr val="2D8AE7"/>
        </a:accent6>
        <a:hlink>
          <a:srgbClr val="336699"/>
        </a:hlink>
        <a:folHlink>
          <a:srgbClr val="F08F00"/>
        </a:folHlink>
      </a:clrScheme>
      <a:clrMap bg1="lt1" tx1="dk1" bg2="lt2" tx2="dk2" accent1="accent1" accent2="accent2" accent3="accent3" accent4="accent4" accent5="accent5" accent6="accent6" hlink="hlink" folHlink="folHlink"/>
    </a:extraClrScheme>
    <a:extraClrScheme>
      <a:clrScheme name="诗情画意 4">
        <a:dk1>
          <a:srgbClr val="006666"/>
        </a:dk1>
        <a:lt1>
          <a:srgbClr val="CCECFF"/>
        </a:lt1>
        <a:dk2>
          <a:srgbClr val="336699"/>
        </a:dk2>
        <a:lt2>
          <a:srgbClr val="C0C0C0"/>
        </a:lt2>
        <a:accent1>
          <a:srgbClr val="FFFFCC"/>
        </a:accent1>
        <a:accent2>
          <a:srgbClr val="FF6600"/>
        </a:accent2>
        <a:accent3>
          <a:srgbClr val="E2F4FF"/>
        </a:accent3>
        <a:accent4>
          <a:srgbClr val="005656"/>
        </a:accent4>
        <a:accent5>
          <a:srgbClr val="FFFFE2"/>
        </a:accent5>
        <a:accent6>
          <a:srgbClr val="E75C00"/>
        </a:accent6>
        <a:hlink>
          <a:srgbClr val="0066FF"/>
        </a:hlink>
        <a:folHlink>
          <a:srgbClr val="BE547F"/>
        </a:folHlink>
      </a:clrScheme>
      <a:clrMap bg1="lt1" tx1="dk1" bg2="lt2" tx2="dk2" accent1="accent1" accent2="accent2" accent3="accent3" accent4="accent4" accent5="accent5" accent6="accent6" hlink="hlink" folHlink="folHlink"/>
    </a:extraClrScheme>
    <a:extraClrScheme>
      <a:clrScheme name="诗情画意 5">
        <a:dk1>
          <a:srgbClr val="0033CC"/>
        </a:dk1>
        <a:lt1>
          <a:srgbClr val="FFE9E9"/>
        </a:lt1>
        <a:dk2>
          <a:srgbClr val="000000"/>
        </a:dk2>
        <a:lt2>
          <a:srgbClr val="C0C0C0"/>
        </a:lt2>
        <a:accent1>
          <a:srgbClr val="D5E5DB"/>
        </a:accent1>
        <a:accent2>
          <a:srgbClr val="3366FF"/>
        </a:accent2>
        <a:accent3>
          <a:srgbClr val="FFF2F2"/>
        </a:accent3>
        <a:accent4>
          <a:srgbClr val="002AAE"/>
        </a:accent4>
        <a:accent5>
          <a:srgbClr val="E7F0EA"/>
        </a:accent5>
        <a:accent6>
          <a:srgbClr val="2D5CE7"/>
        </a:accent6>
        <a:hlink>
          <a:srgbClr val="FF9900"/>
        </a:hlink>
        <a:folHlink>
          <a:srgbClr val="008080"/>
        </a:folHlink>
      </a:clrScheme>
      <a:clrMap bg1="lt1" tx1="dk1" bg2="lt2" tx2="dk2" accent1="accent1" accent2="accent2" accent3="accent3" accent4="accent4" accent5="accent5" accent6="accent6" hlink="hlink" folHlink="folHlink"/>
    </a:extraClrScheme>
    <a:extraClrScheme>
      <a:clrScheme name="诗情画意 6">
        <a:dk1>
          <a:srgbClr val="336699"/>
        </a:dk1>
        <a:lt1>
          <a:srgbClr val="F4E9E0"/>
        </a:lt1>
        <a:dk2>
          <a:srgbClr val="DC5900"/>
        </a:dk2>
        <a:lt2>
          <a:srgbClr val="C0C0C0"/>
        </a:lt2>
        <a:accent1>
          <a:srgbClr val="E4E4E4"/>
        </a:accent1>
        <a:accent2>
          <a:srgbClr val="3399FF"/>
        </a:accent2>
        <a:accent3>
          <a:srgbClr val="F8F2ED"/>
        </a:accent3>
        <a:accent4>
          <a:srgbClr val="2A5682"/>
        </a:accent4>
        <a:accent5>
          <a:srgbClr val="EFEFEF"/>
        </a:accent5>
        <a:accent6>
          <a:srgbClr val="2D8AE7"/>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诗情画意 7">
        <a:dk1>
          <a:srgbClr val="CC3300"/>
        </a:dk1>
        <a:lt1>
          <a:srgbClr val="E5E5FF"/>
        </a:lt1>
        <a:dk2>
          <a:srgbClr val="565680"/>
        </a:dk2>
        <a:lt2>
          <a:srgbClr val="C0C0C0"/>
        </a:lt2>
        <a:accent1>
          <a:srgbClr val="E6E4EC"/>
        </a:accent1>
        <a:accent2>
          <a:srgbClr val="0066CC"/>
        </a:accent2>
        <a:accent3>
          <a:srgbClr val="F0F0FF"/>
        </a:accent3>
        <a:accent4>
          <a:srgbClr val="AE2A00"/>
        </a:accent4>
        <a:accent5>
          <a:srgbClr val="F0EFF4"/>
        </a:accent5>
        <a:accent6>
          <a:srgbClr val="005CB9"/>
        </a:accent6>
        <a:hlink>
          <a:srgbClr val="008080"/>
        </a:hlink>
        <a:folHlink>
          <a:srgbClr val="7B7BA7"/>
        </a:folHlink>
      </a:clrScheme>
      <a:clrMap bg1="lt1" tx1="dk1" bg2="lt2" tx2="dk2" accent1="accent1" accent2="accent2" accent3="accent3" accent4="accent4" accent5="accent5" accent6="accent6" hlink="hlink" folHlink="folHlink"/>
    </a:extraClrScheme>
    <a:extraClrScheme>
      <a:clrScheme name="诗情画意 8">
        <a:dk1>
          <a:srgbClr val="000099"/>
        </a:dk1>
        <a:lt1>
          <a:srgbClr val="FFE2C5"/>
        </a:lt1>
        <a:dk2>
          <a:srgbClr val="007D7A"/>
        </a:dk2>
        <a:lt2>
          <a:srgbClr val="C0C0C0"/>
        </a:lt2>
        <a:accent1>
          <a:srgbClr val="EAEAEA"/>
        </a:accent1>
        <a:accent2>
          <a:srgbClr val="B26EB4"/>
        </a:accent2>
        <a:accent3>
          <a:srgbClr val="FFEEDF"/>
        </a:accent3>
        <a:accent4>
          <a:srgbClr val="000082"/>
        </a:accent4>
        <a:accent5>
          <a:srgbClr val="F3F3F3"/>
        </a:accent5>
        <a:accent6>
          <a:srgbClr val="A163A3"/>
        </a:accent6>
        <a:hlink>
          <a:srgbClr val="CC3300"/>
        </a:hlink>
        <a:folHlink>
          <a:srgbClr val="0088E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4945</Words>
  <Application>WPS 演示</Application>
  <PresentationFormat>自定义</PresentationFormat>
  <Paragraphs>256</Paragraphs>
  <Slides>37</Slides>
  <Notes>3</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37</vt:i4>
      </vt:variant>
    </vt:vector>
  </HeadingPairs>
  <TitlesOfParts>
    <vt:vector size="59" baseType="lpstr">
      <vt:lpstr>Arial</vt:lpstr>
      <vt:lpstr>宋体</vt:lpstr>
      <vt:lpstr>Wingdings</vt:lpstr>
      <vt:lpstr>华文新魏</vt:lpstr>
      <vt:lpstr>黑体</vt:lpstr>
      <vt:lpstr>华文行楷</vt:lpstr>
      <vt:lpstr>微软雅黑</vt:lpstr>
      <vt:lpstr>华文中宋</vt:lpstr>
      <vt:lpstr>Arial Unicode MS</vt:lpstr>
      <vt:lpstr>Times New Roman</vt:lpstr>
      <vt:lpstr>隶书</vt:lpstr>
      <vt:lpstr>Arial Unicode MS</vt:lpstr>
      <vt:lpstr>华文隶书</vt:lpstr>
      <vt:lpstr>华文中宋</vt:lpstr>
      <vt:lpstr>Verdana</vt:lpstr>
      <vt:lpstr>楷体_GB2312</vt:lpstr>
      <vt:lpstr>新宋体</vt:lpstr>
      <vt:lpstr>DFKai-SB</vt:lpstr>
      <vt:lpstr>仿宋_GB2312</vt:lpstr>
      <vt:lpstr>仿宋</vt:lpstr>
      <vt:lpstr>Calibri</vt:lpstr>
      <vt:lpstr>诗情画意</vt:lpstr>
      <vt:lpstr>PowerPoint 演示文稿</vt:lpstr>
      <vt:lpstr>PowerPoint 演示文稿</vt:lpstr>
      <vt:lpstr>  导言： </vt:lpstr>
      <vt:lpstr>PowerPoint 演示文稿</vt:lpstr>
      <vt:lpstr>PowerPoint 演示文稿</vt:lpstr>
      <vt:lpstr>学习目标 </vt:lpstr>
      <vt:lpstr>PowerPoint 演示文稿</vt:lpstr>
      <vt:lpstr>行路难（其一）</vt:lpstr>
      <vt:lpstr>PowerPoint 演示文稿</vt:lpstr>
      <vt:lpstr>PowerPoint 演示文稿</vt:lpstr>
      <vt:lpstr>PowerPoint 演示文稿</vt:lpstr>
      <vt:lpstr>PowerPoint 演示文稿</vt:lpstr>
      <vt:lpstr>PowerPoint 演示文稿</vt:lpstr>
      <vt:lpstr>PowerPoint 演示文稿</vt:lpstr>
      <vt:lpstr>    “君不见，高堂明镜悲白发，朝如青丝暮成雪”      </vt:lpstr>
      <vt:lpstr>悲什么？</vt:lpstr>
      <vt:lpstr>PowerPoint 演示文稿</vt:lpstr>
      <vt:lpstr>君不见黄河之水天上来，奔流到海不复回。 君不见高堂明镜悲白发，朝如青丝暮成雪。</vt:lpstr>
      <vt:lpstr>感情的第一层次：感伤之情</vt:lpstr>
      <vt:lpstr>PowerPoint 演示文稿</vt:lpstr>
      <vt:lpstr>感情的第二层次：欢乐之情 第一次感情变化：“悲”转为“欢”和“乐”</vt:lpstr>
      <vt:lpstr>PowerPoint 演示文稿</vt:lpstr>
      <vt:lpstr>PowerPoint 演示文稿</vt:lpstr>
      <vt:lpstr>PowerPoint 演示文稿</vt:lpstr>
      <vt:lpstr>PowerPoint 演示文稿</vt:lpstr>
      <vt:lpstr>    岑夫子，丹丘生，将进酒，杯莫停。    与君歌一曲，请君为我倾耳听：   </vt:lpstr>
      <vt:lpstr>PowerPoint 演示文稿</vt:lpstr>
      <vt:lpstr>钟鼓馔玉不足贵，但愿长醉不复醒。</vt:lpstr>
      <vt:lpstr>PowerPoint 演示文稿</vt:lpstr>
      <vt:lpstr>PowerPoint 演示文稿</vt:lpstr>
      <vt:lpstr> </vt:lpstr>
      <vt:lpstr>PowerPoint 演示文稿</vt:lpstr>
      <vt:lpstr>主人何为言少钱，径须沽取对君酌。 五花马，千金裘， 呼儿将出换美酒，与尔同销万古愁。 </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裴秀琴</cp:lastModifiedBy>
  <cp:revision>37</cp:revision>
  <cp:lastPrinted>2024-02-03T17:58:00Z</cp:lastPrinted>
  <dcterms:created xsi:type="dcterms:W3CDTF">2024-02-03T17:58:00Z</dcterms:created>
  <dcterms:modified xsi:type="dcterms:W3CDTF">2024-12-09T08:06:57Z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KSOProductBuildVer">
    <vt:lpwstr>2052-12.1.0.19302</vt:lpwstr>
  </property>
  <property fmtid="{D5CDD505-2E9C-101B-9397-08002B2CF9AE}" pid="7" name="ICV">
    <vt:lpwstr>3E398177E6374CEBAB78DE4467F80A3A_12</vt:lpwstr>
  </property>
</Properties>
</file>